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1" r:id="rId3"/>
    <p:sldId id="270" r:id="rId4"/>
    <p:sldId id="275" r:id="rId5"/>
    <p:sldId id="276" r:id="rId6"/>
    <p:sldId id="274" r:id="rId7"/>
    <p:sldId id="273" r:id="rId8"/>
    <p:sldId id="272" r:id="rId9"/>
    <p:sldId id="271" r:id="rId10"/>
    <p:sldId id="277" r:id="rId11"/>
    <p:sldId id="267" r:id="rId12"/>
    <p:sldId id="258" r:id="rId13"/>
    <p:sldId id="256" r:id="rId14"/>
    <p:sldId id="262" r:id="rId15"/>
    <p:sldId id="269" r:id="rId16"/>
    <p:sldId id="263" r:id="rId17"/>
    <p:sldId id="266" r:id="rId18"/>
    <p:sldId id="265" r:id="rId19"/>
    <p:sldId id="268" r:id="rId20"/>
    <p:sldId id="264" r:id="rId21"/>
    <p:sldId id="259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A"/>
    <a:srgbClr val="FFB482"/>
    <a:srgbClr val="CFCFCF"/>
    <a:srgbClr val="D0BBFF"/>
    <a:srgbClr val="97F0AA"/>
    <a:srgbClr val="747474"/>
    <a:srgbClr val="8DE5A1"/>
    <a:srgbClr val="92C6FF"/>
    <a:srgbClr val="57A7FF"/>
    <a:srgbClr val="C0C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F6731-CE5D-45C9-9CCD-2CD88CC7AF1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CAD5B-DDC0-474D-9BE8-E545B809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3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C2452-CF77-17C7-8953-96871EE4C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30CD3-E663-74FF-8361-C87B0A072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E3D2C-5E9D-6048-E768-2392FCE52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D9831-F13B-B68D-7EBF-D67801A1C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42DC-1095-D289-5F22-50629A03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A6C127-0E8A-6012-9030-D11739838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E5458-F8FC-4C6F-60DC-72EAEFE4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C700-1241-FD07-900C-E79C3ED0A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7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AF76-74B5-D5DE-7DB8-9EFBF1E4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A74AD-13D7-3BF0-200C-0ADA70178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D4C62-FD44-2A9B-7139-7C7C085A8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63AEB-9A34-C7A2-03CA-4B15E5A4A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9CCB-A66A-E8D4-6B47-C00372DD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AFDF7-54DF-3223-768C-1581F3002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AFD73-CCFA-822F-F712-5D9999767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7FD4-618E-E0E6-EDC7-5F2387DE9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99C6-1DD9-15DE-BF8B-3B31A27B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B7AD1-FAB7-4E90-E5AB-F1367743C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C29C9-C739-B282-0A9F-8E6CAFF6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7B6F1-24FD-F51A-27BC-A4E87BB6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D37D7-9BB8-F6DE-35E0-71978D78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9D7AF-B111-A53F-A010-071D7DD9E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F2477-53D6-9A93-80E6-318B36BED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0E9AD-9613-DF54-3037-D6F96DC01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5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220C8-C218-6D0A-3185-7049F858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21DFC-BE41-EBC1-4247-B5FCA7B5A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7412-0CD7-6E09-16E7-D57210989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8A9E-04EC-0CB0-807C-98F048430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8791-6665-88A9-3523-3A564967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672FC-802F-66FF-4AF0-5B7BAEB5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2BC3-EEF8-25B9-60DC-BA75C55F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33F4-928F-AEF1-28F4-A06C617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A041-89EE-6BB2-5F2F-17DC1146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2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4FB8-0D06-E80D-AF94-63974621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B3B6-B82F-6D76-523E-ED4B0CFC1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2EBE-4E30-D5BA-EED5-846D23DB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1AE-91FD-F2B1-5C55-230D57CF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C23-E08B-4C03-C743-D4039FD9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99AD1-64AF-350B-1763-D05F431D8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282A0-495A-45AE-EA66-F1D537B0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CCB8-D6F3-86A9-8454-315F5B9E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0673F-252D-4D5C-7E90-029320DE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A4CD-5A60-EDA5-BC06-2F24A0E5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8AC3-7328-E646-5666-5C76CF6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E8CB-75A7-0EFB-CF93-C9E0107A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6E862-AAEA-40D5-A83C-FC4BC1CC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18DA-F9AA-6491-88EC-3881D1DB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9878A-4BDB-67B5-FD89-FBF91AD4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01B-B228-6D7B-893C-541D3B94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D1604-7E95-6B1D-CDAF-7DF5FDA0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B879-E546-C04B-9E73-0D6B9350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AE86-66E8-A903-4210-4B2CB05E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7065-4ED0-1337-FC97-BA2C3BB7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B449-E85C-CBD7-86D7-5044E69D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6953-02A3-1323-111D-FFBC5B38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949EA-ABFF-0C63-7D49-4D9F20863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974A-4257-786E-A1F3-F54DB98F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AC850-4395-C550-8048-054D241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53EF8-1D05-6056-0FA2-558EB24B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6B1-84CF-A6E3-43FB-1A20A883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7FC7-ACA6-9BB6-AF37-0EDA583D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6C263-B379-2252-4E07-A3E2E4F8C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05AD4-2490-6FD2-81FF-74542961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27F91-2FFE-EAB5-18CF-6FEB29E3A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F6053-74C1-73FC-C0C3-B5E2248A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05B4C-673D-2DAC-ED94-25097CC3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AA6A0-0FD5-BECA-A6C9-2203287E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48C9-FEB7-5B13-4093-132613B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D63D6-BF0D-EEEF-9E8F-A445DA75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54664-9048-0B2D-C109-FEACF8C3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5BB52-2647-7B7E-B065-B64CDAB3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70E2E-A283-67C7-9255-2E1C8E0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477F7-E255-78D3-8CEB-34ED82C0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A9260-AA2B-333B-66DB-37241E11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3B6A-FE6F-A16B-8CC8-C1EC29CC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9469-DCC9-2B16-0247-D9DD2289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DB3F9-E3E4-D302-8CCE-E4DD9C71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EB0AB-19AA-1F5E-19A2-42504B48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5C1C4-138B-437D-B54F-41DBAA52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99DC6-4E9D-BD60-1E64-4A34BF7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F211-FB63-A82B-AA0F-868C9DCB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629AA-6626-9DC5-C97D-5B25043D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7EA4-A91F-C1A8-3825-F57BF6B05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C443-DFAA-0A02-FEAC-4DE68A47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FD80-12A8-EA46-2A21-89DF8ECF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0094-56F3-8B84-5800-E035E143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EF1A4-9A55-AC63-4870-B7145131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62DA-C6CB-4061-67B3-4A9D83C53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B344-00A7-3412-702D-07C20F530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D6DE79-37ED-4C0A-9B59-9C430318E273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C46E-5AE4-D477-7F76-D0AF7979F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3C395-1DD6-C530-3DFB-3440CB2F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-278402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815724" y="782125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144725" y="1052547"/>
            <a:ext cx="11795102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7864426" y="4896626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177131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3280549" y="308635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539349" y="684155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C6A25-9DB9-A5C4-E110-DEF11775A2A7}"/>
              </a:ext>
            </a:extLst>
          </p:cNvPr>
          <p:cNvGrpSpPr/>
          <p:nvPr/>
        </p:nvGrpSpPr>
        <p:grpSpPr>
          <a:xfrm rot="900000">
            <a:off x="348657" y="1782749"/>
            <a:ext cx="1644604" cy="480226"/>
            <a:chOff x="230245" y="144724"/>
            <a:chExt cx="1644604" cy="48022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18C1A-B8C4-70EF-525C-4BAD120C5D7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10" name="Flowchart: Manual Operation 9">
              <a:extLst>
                <a:ext uri="{FF2B5EF4-FFF2-40B4-BE49-F238E27FC236}">
                  <a16:creationId xmlns:a16="http://schemas.microsoft.com/office/drawing/2014/main" id="{22F5CD6D-2717-465D-94B6-2579CB06415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E21EE-7A64-6DEC-C496-FF9BB9CA08F1}"/>
              </a:ext>
            </a:extLst>
          </p:cNvPr>
          <p:cNvCxnSpPr>
            <a:cxnSpLocks/>
          </p:cNvCxnSpPr>
          <p:nvPr/>
        </p:nvCxnSpPr>
        <p:spPr>
          <a:xfrm>
            <a:off x="2137980" y="2379190"/>
            <a:ext cx="249980" cy="217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57869F-EAB1-D3C9-F80D-507F852B1D4A}"/>
              </a:ext>
            </a:extLst>
          </p:cNvPr>
          <p:cNvSpPr/>
          <p:nvPr/>
        </p:nvSpPr>
        <p:spPr>
          <a:xfrm>
            <a:off x="834928" y="1173355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28FC55-400B-3C5C-4C00-D78CB8073F5C}"/>
              </a:ext>
            </a:extLst>
          </p:cNvPr>
          <p:cNvGrpSpPr/>
          <p:nvPr/>
        </p:nvGrpSpPr>
        <p:grpSpPr>
          <a:xfrm>
            <a:off x="2591896" y="2586413"/>
            <a:ext cx="1644604" cy="480226"/>
            <a:chOff x="230245" y="144724"/>
            <a:chExt cx="1644604" cy="4802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44215D-8BE9-7AFE-6EC4-8A8D819A075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17" name="Flowchart: Manual Operation 16">
              <a:extLst>
                <a:ext uri="{FF2B5EF4-FFF2-40B4-BE49-F238E27FC236}">
                  <a16:creationId xmlns:a16="http://schemas.microsoft.com/office/drawing/2014/main" id="{07FAA344-C6D9-5E0F-D913-129DD6558CD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2862C2C-357D-0825-F9CD-0A95E22FC562}"/>
              </a:ext>
            </a:extLst>
          </p:cNvPr>
          <p:cNvSpPr/>
          <p:nvPr/>
        </p:nvSpPr>
        <p:spPr>
          <a:xfrm>
            <a:off x="4269391" y="2215526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56ED9D-63AC-8CE6-CE6D-B92C0ED47BC4}"/>
              </a:ext>
            </a:extLst>
          </p:cNvPr>
          <p:cNvCxnSpPr>
            <a:cxnSpLocks/>
          </p:cNvCxnSpPr>
          <p:nvPr/>
        </p:nvCxnSpPr>
        <p:spPr>
          <a:xfrm flipH="1">
            <a:off x="3037715" y="3011818"/>
            <a:ext cx="218821" cy="20429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306027-AA5E-6236-1AAE-735EA8BC7520}"/>
              </a:ext>
            </a:extLst>
          </p:cNvPr>
          <p:cNvCxnSpPr>
            <a:cxnSpLocks/>
          </p:cNvCxnSpPr>
          <p:nvPr/>
        </p:nvCxnSpPr>
        <p:spPr>
          <a:xfrm>
            <a:off x="3681041" y="3011818"/>
            <a:ext cx="218821" cy="20429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8D294E-9B0D-762E-3244-7116B26285C6}"/>
              </a:ext>
            </a:extLst>
          </p:cNvPr>
          <p:cNvGrpSpPr/>
          <p:nvPr/>
        </p:nvGrpSpPr>
        <p:grpSpPr>
          <a:xfrm rot="20700000">
            <a:off x="5768940" y="35105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821D9-EF69-2460-B063-780D7EB54CC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BFC01008-2D24-34A9-862B-6E62A0F2458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7643024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C87705-EB09-69F4-FFBA-AEC3AB0DF415}"/>
              </a:ext>
            </a:extLst>
          </p:cNvPr>
          <p:cNvGrpSpPr/>
          <p:nvPr/>
        </p:nvGrpSpPr>
        <p:grpSpPr>
          <a:xfrm rot="10452052">
            <a:off x="5765189" y="481550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62B336-DDF2-2DCC-AFC9-A6282577171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0F02DA18-FAD9-EAC2-F376-DB14E306BE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340371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8AEE39-0528-2C34-F263-505BCC1F3926}"/>
              </a:ext>
            </a:extLst>
          </p:cNvPr>
          <p:cNvGrpSpPr/>
          <p:nvPr/>
        </p:nvGrpSpPr>
        <p:grpSpPr>
          <a:xfrm rot="525074" flipH="1">
            <a:off x="474565" y="3223791"/>
            <a:ext cx="1644604" cy="480226"/>
            <a:chOff x="230245" y="144724"/>
            <a:chExt cx="1644604" cy="48022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C5D862-324E-390E-7B32-97E397DA19D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7680909A-449D-C76F-4D96-798BF71F118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A8EBECE-FE67-BC32-27CA-219BA11B3222}"/>
              </a:ext>
            </a:extLst>
          </p:cNvPr>
          <p:cNvSpPr/>
          <p:nvPr/>
        </p:nvSpPr>
        <p:spPr>
          <a:xfrm>
            <a:off x="203016" y="3664923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15EABA-EDE7-7BEA-59AB-DB69DC2AB455}"/>
              </a:ext>
            </a:extLst>
          </p:cNvPr>
          <p:cNvCxnSpPr>
            <a:cxnSpLocks/>
          </p:cNvCxnSpPr>
          <p:nvPr/>
        </p:nvCxnSpPr>
        <p:spPr>
          <a:xfrm flipH="1">
            <a:off x="2295862" y="3282912"/>
            <a:ext cx="270824" cy="200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849353-5E6E-0F5F-E1FC-EA4B3B79FB2D}"/>
              </a:ext>
            </a:extLst>
          </p:cNvPr>
          <p:cNvGrpSpPr/>
          <p:nvPr/>
        </p:nvGrpSpPr>
        <p:grpSpPr>
          <a:xfrm rot="450402">
            <a:off x="4179485" y="349281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C4800F9-9B56-F9DB-E87B-39489F6CEA3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D10CB7CD-6A36-F00A-E5BF-8C12818283C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E3C714-DC95-35CF-A240-33098FADAB76}"/>
              </a:ext>
            </a:extLst>
          </p:cNvPr>
          <p:cNvGrpSpPr/>
          <p:nvPr/>
        </p:nvGrpSpPr>
        <p:grpSpPr>
          <a:xfrm rot="2220097" flipH="1">
            <a:off x="4355367" y="468416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192110-8960-870D-CDB9-32BD03125B9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3F110E7A-96F4-3033-BB62-030B31FE60A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F72F1E8-66FB-03E9-E951-A55112369A1A}"/>
              </a:ext>
            </a:extLst>
          </p:cNvPr>
          <p:cNvGrpSpPr/>
          <p:nvPr/>
        </p:nvGrpSpPr>
        <p:grpSpPr>
          <a:xfrm rot="19204942" flipH="1">
            <a:off x="5142746" y="252241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5EDEE8-FD70-CC70-EEFE-8547DD6EBE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BB581FC7-7E32-0337-1F1F-370880FF55B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785362A-D98E-1259-679F-34E4F9F415A7}"/>
              </a:ext>
            </a:extLst>
          </p:cNvPr>
          <p:cNvSpPr txBox="1"/>
          <p:nvPr/>
        </p:nvSpPr>
        <p:spPr>
          <a:xfrm>
            <a:off x="6145347" y="1513263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78" name="Arrow: Left 77">
            <a:extLst>
              <a:ext uri="{FF2B5EF4-FFF2-40B4-BE49-F238E27FC236}">
                <a16:creationId xmlns:a16="http://schemas.microsoft.com/office/drawing/2014/main" id="{CDE86AB5-2701-207B-FF2B-F3D1A906A43B}"/>
              </a:ext>
            </a:extLst>
          </p:cNvPr>
          <p:cNvSpPr/>
          <p:nvPr/>
        </p:nvSpPr>
        <p:spPr>
          <a:xfrm rot="2079274">
            <a:off x="3883693" y="4103670"/>
            <a:ext cx="1318702" cy="5365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</a:t>
            </a:r>
          </a:p>
        </p:txBody>
      </p:sp>
      <p:sp>
        <p:nvSpPr>
          <p:cNvPr id="79" name="Arrow: Left 78">
            <a:extLst>
              <a:ext uri="{FF2B5EF4-FFF2-40B4-BE49-F238E27FC236}">
                <a16:creationId xmlns:a16="http://schemas.microsoft.com/office/drawing/2014/main" id="{2B5D15B3-E349-E18A-68F8-174B6AAB099F}"/>
              </a:ext>
            </a:extLst>
          </p:cNvPr>
          <p:cNvSpPr/>
          <p:nvPr/>
        </p:nvSpPr>
        <p:spPr>
          <a:xfrm rot="1092818" flipH="1">
            <a:off x="3997373" y="3096821"/>
            <a:ext cx="1411664" cy="536598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Deploy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C1F312D-0AB2-7AC3-6DAC-3CF9DEF5B1D2}"/>
              </a:ext>
            </a:extLst>
          </p:cNvPr>
          <p:cNvSpPr/>
          <p:nvPr/>
        </p:nvSpPr>
        <p:spPr>
          <a:xfrm>
            <a:off x="5879175" y="3917285"/>
            <a:ext cx="1428816" cy="66977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 Data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493381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E025E-3CA1-90B6-1BBF-4870C409B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" t="-1996" r="6304" b="5078"/>
          <a:stretch/>
        </p:blipFill>
        <p:spPr>
          <a:xfrm>
            <a:off x="2050154" y="1152145"/>
            <a:ext cx="5539366" cy="33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4C13-7A8C-C15B-D506-11437701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208E247-8F64-4CBA-1833-84D12D639ED7}"/>
              </a:ext>
            </a:extLst>
          </p:cNvPr>
          <p:cNvSpPr/>
          <p:nvPr/>
        </p:nvSpPr>
        <p:spPr>
          <a:xfrm>
            <a:off x="-165100" y="1214917"/>
            <a:ext cx="13860177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4A88D915-A252-79F8-91EB-1769921E16A5}"/>
              </a:ext>
            </a:extLst>
          </p:cNvPr>
          <p:cNvSpPr/>
          <p:nvPr/>
        </p:nvSpPr>
        <p:spPr>
          <a:xfrm rot="11106912">
            <a:off x="4539538" y="1270717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A5F11FB-5F24-7D41-1642-5F75D098DEF4}"/>
              </a:ext>
            </a:extLst>
          </p:cNvPr>
          <p:cNvSpPr/>
          <p:nvPr/>
        </p:nvSpPr>
        <p:spPr>
          <a:xfrm>
            <a:off x="-165100" y="1045558"/>
            <a:ext cx="4092628" cy="233228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C121E6A4-0D33-AEDB-2628-FAC44D43C751}"/>
              </a:ext>
            </a:extLst>
          </p:cNvPr>
          <p:cNvSpPr/>
          <p:nvPr/>
        </p:nvSpPr>
        <p:spPr>
          <a:xfrm rot="20884359">
            <a:off x="9909126" y="5098464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23D12E1-D05F-53D6-E417-6A09E980D889}"/>
              </a:ext>
            </a:extLst>
          </p:cNvPr>
          <p:cNvSpPr/>
          <p:nvPr/>
        </p:nvSpPr>
        <p:spPr>
          <a:xfrm rot="13090487">
            <a:off x="8221831" y="3277022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2E10CF-4551-84DF-9093-9329FECDEABA}"/>
              </a:ext>
            </a:extLst>
          </p:cNvPr>
          <p:cNvGrpSpPr/>
          <p:nvPr/>
        </p:nvGrpSpPr>
        <p:grpSpPr>
          <a:xfrm rot="1323749">
            <a:off x="2241822" y="191376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9291-8FA7-D415-EE08-7165A06A25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2613DAC8-7786-74B9-B6DB-B77DF0063F64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F40CE1-C7FB-2CB9-2D78-95B490A36226}"/>
              </a:ext>
            </a:extLst>
          </p:cNvPr>
          <p:cNvSpPr/>
          <p:nvPr/>
        </p:nvSpPr>
        <p:spPr>
          <a:xfrm>
            <a:off x="3584049" y="872837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4439DD-7536-03C9-F42D-019AFA6C5EC9}"/>
              </a:ext>
            </a:extLst>
          </p:cNvPr>
          <p:cNvGrpSpPr/>
          <p:nvPr/>
        </p:nvGrpSpPr>
        <p:grpSpPr>
          <a:xfrm rot="20700000">
            <a:off x="7813640" y="3699185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046B81-61DD-EF81-616E-2D2875BEC72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56B95C93-3D3E-F9FA-3923-737E0E88B5C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839F44-9CE9-B8AE-516A-80B9CB2C027B}"/>
              </a:ext>
            </a:extLst>
          </p:cNvPr>
          <p:cNvGrpSpPr/>
          <p:nvPr/>
        </p:nvGrpSpPr>
        <p:grpSpPr>
          <a:xfrm rot="846442">
            <a:off x="9687724" y="495000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EF26A3-0D18-EBA0-6B6E-87B4B6816F7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03244249-CA16-C912-6590-682ACD17929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312267-E1BF-3999-28E2-6BE70DBA85A1}"/>
              </a:ext>
            </a:extLst>
          </p:cNvPr>
          <p:cNvGrpSpPr/>
          <p:nvPr/>
        </p:nvGrpSpPr>
        <p:grpSpPr>
          <a:xfrm rot="10452052">
            <a:off x="7746369" y="514988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6AF510-2A6D-9327-FCCB-A5A6D8BCBAC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B3D40C36-63F3-3CC6-BAC1-0C5060E292C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64F2E8-A9E0-D0B8-1ED2-B5671B3B4FA8}"/>
              </a:ext>
            </a:extLst>
          </p:cNvPr>
          <p:cNvGrpSpPr/>
          <p:nvPr/>
        </p:nvGrpSpPr>
        <p:grpSpPr>
          <a:xfrm rot="216018" flipH="1">
            <a:off x="11385071" y="6102485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6B9A9D-7F11-115F-B85A-F7F71FACE2F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48F3FE40-B898-89C3-C1B2-026B82BA8154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A958D0-015B-412F-FFD5-8A5B4A397D4F}"/>
              </a:ext>
            </a:extLst>
          </p:cNvPr>
          <p:cNvGrpSpPr/>
          <p:nvPr/>
        </p:nvGrpSpPr>
        <p:grpSpPr>
          <a:xfrm rot="21149598" flipH="1">
            <a:off x="6129014" y="350469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B2030DE-B366-4C53-54F5-51742F307AB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620BDA91-3DC6-C8B1-B3CA-EBA4ED7F51B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0A8A3-0FFC-24C3-5AA9-366160155189}"/>
              </a:ext>
            </a:extLst>
          </p:cNvPr>
          <p:cNvSpPr/>
          <p:nvPr/>
        </p:nvSpPr>
        <p:spPr>
          <a:xfrm>
            <a:off x="7821400" y="5535815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36B81A-57CD-7F08-A73C-8B0B1A1A822E}"/>
              </a:ext>
            </a:extLst>
          </p:cNvPr>
          <p:cNvGrpSpPr/>
          <p:nvPr/>
        </p:nvGrpSpPr>
        <p:grpSpPr>
          <a:xfrm rot="401509">
            <a:off x="4030094" y="305671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B4A496B-DE83-2437-C277-75A7299EFF9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B05622A3-B748-57B4-614C-3A443E9EABF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CD937-22E7-70CF-1719-86A735868D94}"/>
              </a:ext>
            </a:extLst>
          </p:cNvPr>
          <p:cNvGrpSpPr/>
          <p:nvPr/>
        </p:nvGrpSpPr>
        <p:grpSpPr>
          <a:xfrm rot="19204942" flipH="1">
            <a:off x="6964864" y="228866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EE0444-690C-0108-EDB9-260B30471CF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F3CD72CD-3AFD-F06A-F450-4B0F6FBA7E1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C804C96-0CA3-19AB-E100-CE7F17E99EF6}"/>
              </a:ext>
            </a:extLst>
          </p:cNvPr>
          <p:cNvSpPr txBox="1"/>
          <p:nvPr/>
        </p:nvSpPr>
        <p:spPr>
          <a:xfrm>
            <a:off x="8190047" y="1701945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65937F-1D95-15B1-A14D-06C1AC09F681}"/>
              </a:ext>
            </a:extLst>
          </p:cNvPr>
          <p:cNvSpPr/>
          <p:nvPr/>
        </p:nvSpPr>
        <p:spPr>
          <a:xfrm>
            <a:off x="-165099" y="5405377"/>
            <a:ext cx="14248302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E14903-0A56-EF11-1C2C-860CCD5C8BD2}"/>
              </a:ext>
            </a:extLst>
          </p:cNvPr>
          <p:cNvCxnSpPr>
            <a:cxnSpLocks/>
          </p:cNvCxnSpPr>
          <p:nvPr/>
        </p:nvCxnSpPr>
        <p:spPr>
          <a:xfrm>
            <a:off x="4614938" y="3164663"/>
            <a:ext cx="1507593" cy="330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77D6C-E739-692D-60BC-29F0E92DD4ED}"/>
              </a:ext>
            </a:extLst>
          </p:cNvPr>
          <p:cNvCxnSpPr>
            <a:cxnSpLocks/>
          </p:cNvCxnSpPr>
          <p:nvPr/>
        </p:nvCxnSpPr>
        <p:spPr>
          <a:xfrm>
            <a:off x="6625038" y="3627479"/>
            <a:ext cx="1113282" cy="17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CD89B0-922D-E725-1DA4-107447C872AB}"/>
              </a:ext>
            </a:extLst>
          </p:cNvPr>
          <p:cNvCxnSpPr>
            <a:cxnSpLocks/>
          </p:cNvCxnSpPr>
          <p:nvPr/>
        </p:nvCxnSpPr>
        <p:spPr>
          <a:xfrm flipH="1">
            <a:off x="8320494" y="4982362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62F30A-AC29-01FB-981D-09ECCC2D2278}"/>
              </a:ext>
            </a:extLst>
          </p:cNvPr>
          <p:cNvGrpSpPr/>
          <p:nvPr/>
        </p:nvGrpSpPr>
        <p:grpSpPr>
          <a:xfrm rot="2221522">
            <a:off x="4826206" y="413938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550CD5-2435-B11F-3AB6-C781C83CFA7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D7CCB3BC-A682-21BD-7059-CE033F88F86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1DD51B1-5780-D69A-6AD4-77A8B6E059AE}"/>
              </a:ext>
            </a:extLst>
          </p:cNvPr>
          <p:cNvCxnSpPr>
            <a:cxnSpLocks/>
          </p:cNvCxnSpPr>
          <p:nvPr/>
        </p:nvCxnSpPr>
        <p:spPr>
          <a:xfrm flipH="1" flipV="1">
            <a:off x="8253566" y="3832866"/>
            <a:ext cx="1280302" cy="97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F1AFFB-C32E-69E7-19D2-DAE8A115194A}"/>
              </a:ext>
            </a:extLst>
          </p:cNvPr>
          <p:cNvCxnSpPr>
            <a:cxnSpLocks/>
          </p:cNvCxnSpPr>
          <p:nvPr/>
        </p:nvCxnSpPr>
        <p:spPr>
          <a:xfrm flipH="1" flipV="1">
            <a:off x="7250836" y="2590349"/>
            <a:ext cx="669811" cy="980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C76E8D-EC14-C961-833A-D7C999E624B1}"/>
              </a:ext>
            </a:extLst>
          </p:cNvPr>
          <p:cNvGrpSpPr/>
          <p:nvPr/>
        </p:nvGrpSpPr>
        <p:grpSpPr>
          <a:xfrm rot="10280348" flipH="1">
            <a:off x="4370192" y="171166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8BCC5F3-7A45-28CE-4B45-E2B2292903A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9A1F499B-BD1B-CB6A-73F4-8B2F42AA657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AB9BB6-D761-E58F-B784-F00B3C1879DB}"/>
              </a:ext>
            </a:extLst>
          </p:cNvPr>
          <p:cNvCxnSpPr>
            <a:cxnSpLocks/>
          </p:cNvCxnSpPr>
          <p:nvPr/>
        </p:nvCxnSpPr>
        <p:spPr>
          <a:xfrm flipV="1">
            <a:off x="4263190" y="1939377"/>
            <a:ext cx="317689" cy="9681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E940CE-1B99-AE4B-BB98-5CAD857E5AE8}"/>
              </a:ext>
            </a:extLst>
          </p:cNvPr>
          <p:cNvCxnSpPr>
            <a:cxnSpLocks/>
          </p:cNvCxnSpPr>
          <p:nvPr/>
        </p:nvCxnSpPr>
        <p:spPr>
          <a:xfrm>
            <a:off x="7960327" y="3946078"/>
            <a:ext cx="8082" cy="1079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7C8E1-BF34-83D4-0B47-CDB1F186B8E6}"/>
              </a:ext>
            </a:extLst>
          </p:cNvPr>
          <p:cNvCxnSpPr>
            <a:cxnSpLocks/>
          </p:cNvCxnSpPr>
          <p:nvPr/>
        </p:nvCxnSpPr>
        <p:spPr>
          <a:xfrm flipH="1" flipV="1">
            <a:off x="1764569" y="1429519"/>
            <a:ext cx="446150" cy="372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5ECD97C-1D60-DD3D-B040-802CA3A76BD2}"/>
              </a:ext>
            </a:extLst>
          </p:cNvPr>
          <p:cNvSpPr/>
          <p:nvPr/>
        </p:nvSpPr>
        <p:spPr>
          <a:xfrm>
            <a:off x="1435099" y="1020830"/>
            <a:ext cx="495301" cy="3239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875A67E-332E-2A70-BC73-A9132D4F046B}"/>
              </a:ext>
            </a:extLst>
          </p:cNvPr>
          <p:cNvSpPr/>
          <p:nvPr/>
        </p:nvSpPr>
        <p:spPr>
          <a:xfrm>
            <a:off x="1531155" y="493644"/>
            <a:ext cx="303187" cy="55385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9B723D-647F-53FC-7716-666BDC185DEF}"/>
              </a:ext>
            </a:extLst>
          </p:cNvPr>
          <p:cNvSpPr/>
          <p:nvPr/>
        </p:nvSpPr>
        <p:spPr>
          <a:xfrm>
            <a:off x="1594885" y="455950"/>
            <a:ext cx="175725" cy="1757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CAF13A3-C37C-E37F-617E-64AA233726D5}"/>
              </a:ext>
            </a:extLst>
          </p:cNvPr>
          <p:cNvSpPr/>
          <p:nvPr/>
        </p:nvSpPr>
        <p:spPr>
          <a:xfrm>
            <a:off x="1534154" y="388301"/>
            <a:ext cx="303187" cy="30318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0504A8F-2B5B-A4FB-B5A4-0D7754AB5A28}"/>
              </a:ext>
            </a:extLst>
          </p:cNvPr>
          <p:cNvSpPr/>
          <p:nvPr/>
        </p:nvSpPr>
        <p:spPr>
          <a:xfrm>
            <a:off x="1408823" y="259173"/>
            <a:ext cx="553851" cy="55385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AE48498-870C-C345-B87B-411B5D75406F}"/>
              </a:ext>
            </a:extLst>
          </p:cNvPr>
          <p:cNvSpPr/>
          <p:nvPr/>
        </p:nvSpPr>
        <p:spPr>
          <a:xfrm>
            <a:off x="1300316" y="150066"/>
            <a:ext cx="781599" cy="781599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BBD041-576D-DF55-8C12-7E9C4039080F}"/>
              </a:ext>
            </a:extLst>
          </p:cNvPr>
          <p:cNvCxnSpPr>
            <a:cxnSpLocks/>
          </p:cNvCxnSpPr>
          <p:nvPr/>
        </p:nvCxnSpPr>
        <p:spPr>
          <a:xfrm flipH="1" flipV="1">
            <a:off x="2738540" y="2119674"/>
            <a:ext cx="1188988" cy="872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7CC282-D447-EC67-A871-07D47DA6787A}"/>
              </a:ext>
            </a:extLst>
          </p:cNvPr>
          <p:cNvCxnSpPr>
            <a:cxnSpLocks/>
          </p:cNvCxnSpPr>
          <p:nvPr/>
        </p:nvCxnSpPr>
        <p:spPr>
          <a:xfrm flipH="1">
            <a:off x="2674138" y="1773552"/>
            <a:ext cx="1538083" cy="140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A2FEFE-756D-7B06-64FA-763D6520E56F}"/>
              </a:ext>
            </a:extLst>
          </p:cNvPr>
          <p:cNvCxnSpPr>
            <a:cxnSpLocks/>
          </p:cNvCxnSpPr>
          <p:nvPr/>
        </p:nvCxnSpPr>
        <p:spPr>
          <a:xfrm flipV="1">
            <a:off x="6475202" y="2620293"/>
            <a:ext cx="546387" cy="808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7AFE3FD-962B-C166-90C8-AF92B7E6B1A5}"/>
              </a:ext>
            </a:extLst>
          </p:cNvPr>
          <p:cNvCxnSpPr>
            <a:cxnSpLocks/>
          </p:cNvCxnSpPr>
          <p:nvPr/>
        </p:nvCxnSpPr>
        <p:spPr>
          <a:xfrm flipV="1">
            <a:off x="5346558" y="3710285"/>
            <a:ext cx="775973" cy="454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3F086A9-FA38-F715-BE60-FC1E41F72AE6}"/>
              </a:ext>
            </a:extLst>
          </p:cNvPr>
          <p:cNvCxnSpPr>
            <a:cxnSpLocks/>
          </p:cNvCxnSpPr>
          <p:nvPr/>
        </p:nvCxnSpPr>
        <p:spPr>
          <a:xfrm flipH="1" flipV="1">
            <a:off x="4301294" y="3329875"/>
            <a:ext cx="509559" cy="681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4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28F92-3BDD-8634-E32E-93DEF070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4" r="19427" b="18972"/>
          <a:stretch/>
        </p:blipFill>
        <p:spPr>
          <a:xfrm>
            <a:off x="1054474" y="2026152"/>
            <a:ext cx="4912149" cy="2499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C7BBC-A1ED-F7A1-D37E-A0F5952B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25" r="19427" b="18780"/>
          <a:stretch/>
        </p:blipFill>
        <p:spPr>
          <a:xfrm>
            <a:off x="6258003" y="2026151"/>
            <a:ext cx="4912149" cy="2499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C64F2-267E-7A6A-8FFC-F760C5C8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39" b="16193"/>
          <a:stretch/>
        </p:blipFill>
        <p:spPr>
          <a:xfrm>
            <a:off x="3746983" y="2397266"/>
            <a:ext cx="5838081" cy="2873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F930E9-06E2-3CD7-ACDA-B22F3D97C8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27" r="19427" b="19578"/>
          <a:stretch/>
        </p:blipFill>
        <p:spPr>
          <a:xfrm>
            <a:off x="1485320" y="722184"/>
            <a:ext cx="4961270" cy="25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7CAB83-16AB-736C-0EB9-59AAE44D8745}"/>
              </a:ext>
            </a:extLst>
          </p:cNvPr>
          <p:cNvSpPr/>
          <p:nvPr/>
        </p:nvSpPr>
        <p:spPr>
          <a:xfrm>
            <a:off x="549818" y="3429000"/>
            <a:ext cx="2891792" cy="14291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Mothership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CA787-45BC-F58A-1151-3F9403DF4D87}"/>
              </a:ext>
            </a:extLst>
          </p:cNvPr>
          <p:cNvSpPr/>
          <p:nvPr/>
        </p:nvSpPr>
        <p:spPr>
          <a:xfrm>
            <a:off x="694990" y="3832469"/>
            <a:ext cx="2469677" cy="83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&amp; SOP Solver</a:t>
            </a:r>
          </a:p>
          <a:p>
            <a:pPr algn="ctr"/>
            <a:r>
              <a:rPr lang="en-US" i="1" dirty="0"/>
              <a:t>(Sim-BRVNS)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73495-991C-83F7-967A-12E9BB8580EA}"/>
              </a:ext>
            </a:extLst>
          </p:cNvPr>
          <p:cNvSpPr/>
          <p:nvPr/>
        </p:nvSpPr>
        <p:spPr>
          <a:xfrm>
            <a:off x="4838104" y="1827153"/>
            <a:ext cx="3902098" cy="267412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Passenger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B7EAA-B40A-3DAC-8C11-77A54AC6EAF3}"/>
              </a:ext>
            </a:extLst>
          </p:cNvPr>
          <p:cNvSpPr/>
          <p:nvPr/>
        </p:nvSpPr>
        <p:spPr>
          <a:xfrm>
            <a:off x="6674862" y="2423045"/>
            <a:ext cx="1730670" cy="83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SOP Solver</a:t>
            </a:r>
          </a:p>
          <a:p>
            <a:pPr algn="ctr"/>
            <a:r>
              <a:rPr lang="en-US" i="1" dirty="0"/>
              <a:t>(MCTS)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BA8AD-CE7E-C1C0-EDDC-4881B1E22E4B}"/>
              </a:ext>
            </a:extLst>
          </p:cNvPr>
          <p:cNvSpPr/>
          <p:nvPr/>
        </p:nvSpPr>
        <p:spPr>
          <a:xfrm>
            <a:off x="5093102" y="2491479"/>
            <a:ext cx="731763" cy="692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ti,m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1567B-8526-D949-90D0-E20BFE23226A}"/>
              </a:ext>
            </a:extLst>
          </p:cNvPr>
          <p:cNvSpPr/>
          <p:nvPr/>
        </p:nvSpPr>
        <p:spPr>
          <a:xfrm>
            <a:off x="5129607" y="3694320"/>
            <a:ext cx="3337730" cy="5868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Selection Algorithm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DC4381-D25B-6980-4EDA-7DB4589E7877}"/>
              </a:ext>
            </a:extLst>
          </p:cNvPr>
          <p:cNvSpPr/>
          <p:nvPr/>
        </p:nvSpPr>
        <p:spPr>
          <a:xfrm>
            <a:off x="5611890" y="4735626"/>
            <a:ext cx="2354525" cy="8447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Passenger </a:t>
            </a:r>
            <a:r>
              <a:rPr lang="en-US" dirty="0" err="1"/>
              <a:t>i</a:t>
            </a:r>
            <a:r>
              <a:rPr lang="en-US" dirty="0"/>
              <a:t> Schedule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D6963-D62B-EEB4-1529-ADFC4A77C0D7}"/>
              </a:ext>
            </a:extLst>
          </p:cNvPr>
          <p:cNvSpPr/>
          <p:nvPr/>
        </p:nvSpPr>
        <p:spPr>
          <a:xfrm>
            <a:off x="9967561" y="2915951"/>
            <a:ext cx="2111083" cy="11923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Neighboring Passengers</a:t>
            </a:r>
          </a:p>
        </p:txBody>
      </p:sp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0D7B47EF-B810-8D28-46DE-B8A82E8FF551}"/>
              </a:ext>
            </a:extLst>
          </p:cNvPr>
          <p:cNvSpPr/>
          <p:nvPr/>
        </p:nvSpPr>
        <p:spPr>
          <a:xfrm>
            <a:off x="1631447" y="818184"/>
            <a:ext cx="4229923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0800000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ircular 22">
            <a:extLst>
              <a:ext uri="{FF2B5EF4-FFF2-40B4-BE49-F238E27FC236}">
                <a16:creationId xmlns:a16="http://schemas.microsoft.com/office/drawing/2014/main" id="{38EC66B7-3D0D-42EC-CF0F-CD60E12056F8}"/>
              </a:ext>
            </a:extLst>
          </p:cNvPr>
          <p:cNvSpPr/>
          <p:nvPr/>
        </p:nvSpPr>
        <p:spPr>
          <a:xfrm flipH="1" flipV="1">
            <a:off x="2241267" y="3987746"/>
            <a:ext cx="3673111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2025994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A0A2C1D2-30F4-1FC1-555B-88C6B5773EAE}"/>
              </a:ext>
            </a:extLst>
          </p:cNvPr>
          <p:cNvSpPr/>
          <p:nvPr/>
        </p:nvSpPr>
        <p:spPr>
          <a:xfrm flipV="1">
            <a:off x="7540197" y="3987746"/>
            <a:ext cx="3673111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2025994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987838-6281-291A-C058-E42C5621204C}"/>
              </a:ext>
            </a:extLst>
          </p:cNvPr>
          <p:cNvCxnSpPr>
            <a:stCxn id="13" idx="4"/>
          </p:cNvCxnSpPr>
          <p:nvPr/>
        </p:nvCxnSpPr>
        <p:spPr>
          <a:xfrm flipH="1">
            <a:off x="5458983" y="3184036"/>
            <a:ext cx="1" cy="510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120167-5BA2-1823-E824-B0A83FC47E9E}"/>
              </a:ext>
            </a:extLst>
          </p:cNvPr>
          <p:cNvCxnSpPr>
            <a:cxnSpLocks/>
          </p:cNvCxnSpPr>
          <p:nvPr/>
        </p:nvCxnSpPr>
        <p:spPr>
          <a:xfrm>
            <a:off x="7540198" y="3250106"/>
            <a:ext cx="0" cy="44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736E7A-58B9-A209-AFF4-4E579DB7B2CB}"/>
              </a:ext>
            </a:extLst>
          </p:cNvPr>
          <p:cNvCxnSpPr>
            <a:cxnSpLocks/>
          </p:cNvCxnSpPr>
          <p:nvPr/>
        </p:nvCxnSpPr>
        <p:spPr>
          <a:xfrm>
            <a:off x="6771845" y="4291412"/>
            <a:ext cx="0" cy="44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AE0C9B-0BD8-2B3B-6DF4-49D5F304A62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03766" y="2922521"/>
            <a:ext cx="791948" cy="506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5934EE-3A2F-1E1F-CF1F-3350749AF69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995714" y="2993035"/>
            <a:ext cx="747486" cy="435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C8CBCC-5313-6C21-6ED7-313C900F1F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995714" y="2915951"/>
            <a:ext cx="0" cy="513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5CC55854-64D3-55B3-BBCD-5C3E8543A97F}"/>
              </a:ext>
            </a:extLst>
          </p:cNvPr>
          <p:cNvSpPr/>
          <p:nvPr/>
        </p:nvSpPr>
        <p:spPr>
          <a:xfrm>
            <a:off x="3582040" y="3131184"/>
            <a:ext cx="919143" cy="8565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Task Data</a:t>
            </a:r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878573B8-C979-76F4-8E24-A26D1EDD2346}"/>
              </a:ext>
            </a:extLst>
          </p:cNvPr>
          <p:cNvSpPr/>
          <p:nvPr/>
        </p:nvSpPr>
        <p:spPr>
          <a:xfrm flipH="1">
            <a:off x="8872842" y="3044214"/>
            <a:ext cx="919143" cy="7968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Task Data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9003AD5-3630-5B03-1A5F-8B84FD3EAF52}"/>
              </a:ext>
            </a:extLst>
          </p:cNvPr>
          <p:cNvSpPr/>
          <p:nvPr/>
        </p:nvSpPr>
        <p:spPr>
          <a:xfrm>
            <a:off x="5870077" y="2491479"/>
            <a:ext cx="731763" cy="692557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Ti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922B12-553F-B65F-5CEC-E21CA0C13C3F}"/>
              </a:ext>
            </a:extLst>
          </p:cNvPr>
          <p:cNvCxnSpPr>
            <a:stCxn id="46" idx="4"/>
          </p:cNvCxnSpPr>
          <p:nvPr/>
        </p:nvCxnSpPr>
        <p:spPr>
          <a:xfrm flipH="1">
            <a:off x="6235958" y="3184036"/>
            <a:ext cx="1" cy="510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31B7269-7E89-7145-6D00-D709DB9D8BE6}"/>
                  </a:ext>
                </a:extLst>
              </p:cNvPr>
              <p:cNvSpPr/>
              <p:nvPr/>
            </p:nvSpPr>
            <p:spPr>
              <a:xfrm>
                <a:off x="7701350" y="546514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31B7269-7E89-7145-6D00-D709DB9D8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50" y="546514"/>
                <a:ext cx="744741" cy="7447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DDB6BFD-BCDE-C151-D56B-7EA524E13910}"/>
                  </a:ext>
                </a:extLst>
              </p:cNvPr>
              <p:cNvSpPr/>
              <p:nvPr/>
            </p:nvSpPr>
            <p:spPr>
              <a:xfrm>
                <a:off x="8740202" y="546513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1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DDB6BFD-BCDE-C151-D56B-7EA524E13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202" y="546513"/>
                <a:ext cx="744741" cy="7447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7F214C-2C83-8E13-9FE3-11643F3FB594}"/>
                  </a:ext>
                </a:extLst>
              </p:cNvPr>
              <p:cNvSpPr/>
              <p:nvPr/>
            </p:nvSpPr>
            <p:spPr>
              <a:xfrm>
                <a:off x="9708326" y="546512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b="1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7F214C-2C83-8E13-9FE3-11643F3FB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326" y="546512"/>
                <a:ext cx="744741" cy="7447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720684B-5DFD-2CBE-F775-E4E04ED8EC16}"/>
                  </a:ext>
                </a:extLst>
              </p:cNvPr>
              <p:cNvSpPr/>
              <p:nvPr/>
            </p:nvSpPr>
            <p:spPr>
              <a:xfrm>
                <a:off x="5578335" y="289552"/>
                <a:ext cx="1304721" cy="6879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720684B-5DFD-2CBE-F775-E4E04ED8E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35" y="289552"/>
                <a:ext cx="1304721" cy="6879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4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73495-991C-83F7-967A-12E9BB8580EA}"/>
              </a:ext>
            </a:extLst>
          </p:cNvPr>
          <p:cNvSpPr/>
          <p:nvPr/>
        </p:nvSpPr>
        <p:spPr>
          <a:xfrm>
            <a:off x="4838104" y="1924836"/>
            <a:ext cx="3902098" cy="17713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1567B-8526-D949-90D0-E20BFE23226A}"/>
              </a:ext>
            </a:extLst>
          </p:cNvPr>
          <p:cNvSpPr/>
          <p:nvPr/>
        </p:nvSpPr>
        <p:spPr>
          <a:xfrm>
            <a:off x="6090665" y="3091394"/>
            <a:ext cx="2470842" cy="3832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UpdateScheduleDists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D6963-D62B-EEB4-1529-ADFC4A77C0D7}"/>
              </a:ext>
            </a:extLst>
          </p:cNvPr>
          <p:cNvSpPr/>
          <p:nvPr/>
        </p:nvSpPr>
        <p:spPr>
          <a:xfrm>
            <a:off x="9780463" y="2911826"/>
            <a:ext cx="1563257" cy="778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Passengers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120167-5BA2-1823-E824-B0A83FC47E9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788337" y="2873723"/>
            <a:ext cx="0" cy="2176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5CC55854-64D3-55B3-BBCD-5C3E8543A97F}"/>
              </a:ext>
            </a:extLst>
          </p:cNvPr>
          <p:cNvSpPr/>
          <p:nvPr/>
        </p:nvSpPr>
        <p:spPr>
          <a:xfrm>
            <a:off x="3868838" y="292296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922B12-553F-B65F-5CEC-E21CA0C13C3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196937" y="2769639"/>
            <a:ext cx="0" cy="32175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06F873-E31B-8858-DAA3-715612352FBB}"/>
              </a:ext>
            </a:extLst>
          </p:cNvPr>
          <p:cNvGrpSpPr/>
          <p:nvPr/>
        </p:nvGrpSpPr>
        <p:grpSpPr>
          <a:xfrm>
            <a:off x="906051" y="1924837"/>
            <a:ext cx="2891792" cy="1764605"/>
            <a:chOff x="549818" y="2279835"/>
            <a:chExt cx="2891792" cy="270177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6BE0C2-2F0E-5E60-2941-062B5CE00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190" y="2942122"/>
              <a:ext cx="580297" cy="49009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E0C9B-0BD8-2B3B-6DF4-49D5F304A62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1415417" y="2938903"/>
              <a:ext cx="580297" cy="4900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C8CBCC-5313-6C21-6ED7-313C900F1F5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1993341" y="2967779"/>
              <a:ext cx="2373" cy="4612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CAB83-16AB-736C-0EB9-59AAE44D8745}"/>
                </a:ext>
              </a:extLst>
            </p:cNvPr>
            <p:cNvSpPr/>
            <p:nvPr/>
          </p:nvSpPr>
          <p:spPr>
            <a:xfrm>
              <a:off x="549818" y="3429000"/>
              <a:ext cx="2891792" cy="15526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BCA787-45BC-F58A-1151-3F9403DF4D87}"/>
                </a:ext>
              </a:extLst>
            </p:cNvPr>
            <p:cNvSpPr/>
            <p:nvPr/>
          </p:nvSpPr>
          <p:spPr>
            <a:xfrm>
              <a:off x="756693" y="4007842"/>
              <a:ext cx="2469677" cy="8365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&amp; 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(Sim-BRVNS)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B0FCAF2A-9BD7-3B90-D245-1D595A03D923}"/>
                    </a:ext>
                  </a:extLst>
                </p:cNvPr>
                <p:cNvSpPr/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B0FCAF2A-9BD7-3B90-D245-1D595A03D9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blipFill>
                  <a:blip r:embed="rId2"/>
                  <a:stretch>
                    <a:fillRect l="-46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D3DD6E0-428C-EEA5-06FA-6A652D9F9F16}"/>
                    </a:ext>
                  </a:extLst>
                </p:cNvPr>
                <p:cNvSpPr/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D3DD6E0-428C-EEA5-06FA-6A652D9F9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3BC0DFC7-16BF-C5A4-00AC-06AF53CCC980}"/>
                    </a:ext>
                  </a:extLst>
                </p:cNvPr>
                <p:cNvSpPr/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3BC0DFC7-16BF-C5A4-00AC-06AF53CCC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blipFill>
                  <a:blip r:embed="rId4"/>
                  <a:stretch>
                    <a:fillRect l="-46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694738-8B57-258F-A530-A77F2850E020}"/>
                  </a:ext>
                </a:extLst>
              </p:cNvPr>
              <p:cNvSpPr/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694738-8B57-258F-A530-A77F2850E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EE2AE2F-911B-3279-F00F-93DB66826D53}"/>
                  </a:ext>
                </a:extLst>
              </p:cNvPr>
              <p:cNvSpPr/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EE2AE2F-911B-3279-F00F-93DB66826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BEB7EAA-B40A-3DAC-8C11-77A54AC6EAF3}"/>
              </a:ext>
            </a:extLst>
          </p:cNvPr>
          <p:cNvSpPr/>
          <p:nvPr/>
        </p:nvSpPr>
        <p:spPr>
          <a:xfrm>
            <a:off x="5923002" y="2327345"/>
            <a:ext cx="1730670" cy="5463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 Solver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(MCTS)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84EDA04-B461-D393-F3D8-441035118B8A}"/>
                  </a:ext>
                </a:extLst>
              </p:cNvPr>
              <p:cNvSpPr/>
              <p:nvPr/>
            </p:nvSpPr>
            <p:spPr>
              <a:xfrm>
                <a:off x="6392363" y="3854004"/>
                <a:ext cx="791948" cy="44931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84EDA04-B461-D393-F3D8-441035118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363" y="3854004"/>
                <a:ext cx="791948" cy="4493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91F354-088F-3151-A66F-364B03BBFB48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788337" y="3474684"/>
            <a:ext cx="0" cy="37932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row: U-Turn 74">
            <a:extLst>
              <a:ext uri="{FF2B5EF4-FFF2-40B4-BE49-F238E27FC236}">
                <a16:creationId xmlns:a16="http://schemas.microsoft.com/office/drawing/2014/main" id="{55BB2E51-25DC-CCC4-FC9E-03591B818FAB}"/>
              </a:ext>
            </a:extLst>
          </p:cNvPr>
          <p:cNvSpPr/>
          <p:nvPr/>
        </p:nvSpPr>
        <p:spPr>
          <a:xfrm>
            <a:off x="2308816" y="1536618"/>
            <a:ext cx="3154989" cy="3360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0597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E17990C-951A-E8B9-5C7A-1A366A8C0A51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rot="16200000" flipH="1">
            <a:off x="5552544" y="2618210"/>
            <a:ext cx="1077343" cy="1394243"/>
          </a:xfrm>
          <a:prstGeom prst="bentConnector3">
            <a:avLst>
              <a:gd name="adj1" fmla="val 7376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3CC5AE1-EE25-6E4B-F19C-D0F82820544D}"/>
              </a:ext>
            </a:extLst>
          </p:cNvPr>
          <p:cNvSpPr/>
          <p:nvPr/>
        </p:nvSpPr>
        <p:spPr>
          <a:xfrm flipH="1">
            <a:off x="8850044" y="295873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4AB9393-46ED-4E3F-ECFF-2FB14E7DA294}"/>
              </a:ext>
            </a:extLst>
          </p:cNvPr>
          <p:cNvSpPr/>
          <p:nvPr/>
        </p:nvSpPr>
        <p:spPr>
          <a:xfrm flipH="1" flipV="1">
            <a:off x="2220346" y="3774757"/>
            <a:ext cx="4079870" cy="336077"/>
          </a:xfrm>
          <a:custGeom>
            <a:avLst/>
            <a:gdLst>
              <a:gd name="connsiteX0" fmla="*/ 3995851 w 4079870"/>
              <a:gd name="connsiteY0" fmla="*/ 336077 h 336077"/>
              <a:gd name="connsiteX1" fmla="*/ 3911832 w 4079870"/>
              <a:gd name="connsiteY1" fmla="*/ 252058 h 336077"/>
              <a:gd name="connsiteX2" fmla="*/ 3953841 w 4079870"/>
              <a:gd name="connsiteY2" fmla="*/ 252058 h 336077"/>
              <a:gd name="connsiteX3" fmla="*/ 3953841 w 4079870"/>
              <a:gd name="connsiteY3" fmla="*/ 237260 h 336077"/>
              <a:gd name="connsiteX4" fmla="*/ 3800600 w 4079870"/>
              <a:gd name="connsiteY4" fmla="*/ 84019 h 336077"/>
              <a:gd name="connsiteX5" fmla="*/ 0 w 4079870"/>
              <a:gd name="connsiteY5" fmla="*/ 84019 h 336077"/>
              <a:gd name="connsiteX6" fmla="*/ 0 w 4079870"/>
              <a:gd name="connsiteY6" fmla="*/ 0 h 336077"/>
              <a:gd name="connsiteX7" fmla="*/ 3800600 w 4079870"/>
              <a:gd name="connsiteY7" fmla="*/ 0 h 336077"/>
              <a:gd name="connsiteX8" fmla="*/ 4037860 w 4079870"/>
              <a:gd name="connsiteY8" fmla="*/ 237260 h 336077"/>
              <a:gd name="connsiteX9" fmla="*/ 4037860 w 4079870"/>
              <a:gd name="connsiteY9" fmla="*/ 252058 h 336077"/>
              <a:gd name="connsiteX10" fmla="*/ 4079870 w 4079870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70" h="336077">
                <a:moveTo>
                  <a:pt x="3995851" y="336077"/>
                </a:moveTo>
                <a:lnTo>
                  <a:pt x="3911832" y="252058"/>
                </a:lnTo>
                <a:lnTo>
                  <a:pt x="3953841" y="252058"/>
                </a:lnTo>
                <a:lnTo>
                  <a:pt x="3953841" y="237260"/>
                </a:lnTo>
                <a:cubicBezTo>
                  <a:pt x="3953841" y="152627"/>
                  <a:pt x="3885233" y="84019"/>
                  <a:pt x="3800600" y="84019"/>
                </a:cubicBezTo>
                <a:lnTo>
                  <a:pt x="0" y="84019"/>
                </a:lnTo>
                <a:lnTo>
                  <a:pt x="0" y="0"/>
                </a:lnTo>
                <a:lnTo>
                  <a:pt x="3800600" y="0"/>
                </a:lnTo>
                <a:cubicBezTo>
                  <a:pt x="3931635" y="0"/>
                  <a:pt x="4037860" y="106225"/>
                  <a:pt x="4037860" y="237260"/>
                </a:cubicBezTo>
                <a:lnTo>
                  <a:pt x="4037860" y="252058"/>
                </a:lnTo>
                <a:lnTo>
                  <a:pt x="4079870" y="2520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9193AFA-2431-B712-61C6-3428C8753DDF}"/>
              </a:ext>
            </a:extLst>
          </p:cNvPr>
          <p:cNvSpPr/>
          <p:nvPr/>
        </p:nvSpPr>
        <p:spPr>
          <a:xfrm flipV="1">
            <a:off x="7275146" y="3773848"/>
            <a:ext cx="3441622" cy="336077"/>
          </a:xfrm>
          <a:custGeom>
            <a:avLst/>
            <a:gdLst>
              <a:gd name="connsiteX0" fmla="*/ 3357603 w 3441622"/>
              <a:gd name="connsiteY0" fmla="*/ 336077 h 336077"/>
              <a:gd name="connsiteX1" fmla="*/ 3441622 w 3441622"/>
              <a:gd name="connsiteY1" fmla="*/ 252058 h 336077"/>
              <a:gd name="connsiteX2" fmla="*/ 3399612 w 3441622"/>
              <a:gd name="connsiteY2" fmla="*/ 252058 h 336077"/>
              <a:gd name="connsiteX3" fmla="*/ 3399612 w 3441622"/>
              <a:gd name="connsiteY3" fmla="*/ 237260 h 336077"/>
              <a:gd name="connsiteX4" fmla="*/ 3162352 w 3441622"/>
              <a:gd name="connsiteY4" fmla="*/ 0 h 336077"/>
              <a:gd name="connsiteX5" fmla="*/ 0 w 3441622"/>
              <a:gd name="connsiteY5" fmla="*/ 0 h 336077"/>
              <a:gd name="connsiteX6" fmla="*/ 0 w 3441622"/>
              <a:gd name="connsiteY6" fmla="*/ 84019 h 336077"/>
              <a:gd name="connsiteX7" fmla="*/ 3162352 w 3441622"/>
              <a:gd name="connsiteY7" fmla="*/ 84019 h 336077"/>
              <a:gd name="connsiteX8" fmla="*/ 3315593 w 3441622"/>
              <a:gd name="connsiteY8" fmla="*/ 237260 h 336077"/>
              <a:gd name="connsiteX9" fmla="*/ 3315593 w 3441622"/>
              <a:gd name="connsiteY9" fmla="*/ 252058 h 336077"/>
              <a:gd name="connsiteX10" fmla="*/ 3273584 w 3441622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1622" h="336077">
                <a:moveTo>
                  <a:pt x="3357603" y="336077"/>
                </a:moveTo>
                <a:lnTo>
                  <a:pt x="3441622" y="252058"/>
                </a:lnTo>
                <a:lnTo>
                  <a:pt x="3399612" y="252058"/>
                </a:lnTo>
                <a:lnTo>
                  <a:pt x="3399612" y="237260"/>
                </a:lnTo>
                <a:cubicBezTo>
                  <a:pt x="3399612" y="106225"/>
                  <a:pt x="3293387" y="0"/>
                  <a:pt x="3162352" y="0"/>
                </a:cubicBezTo>
                <a:lnTo>
                  <a:pt x="0" y="0"/>
                </a:lnTo>
                <a:lnTo>
                  <a:pt x="0" y="84019"/>
                </a:lnTo>
                <a:lnTo>
                  <a:pt x="3162352" y="84019"/>
                </a:lnTo>
                <a:cubicBezTo>
                  <a:pt x="3246985" y="84019"/>
                  <a:pt x="3315593" y="152627"/>
                  <a:pt x="3315593" y="237260"/>
                </a:cubicBezTo>
                <a:lnTo>
                  <a:pt x="3315593" y="252058"/>
                </a:lnTo>
                <a:lnTo>
                  <a:pt x="3273584" y="2520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EBC714-ADC9-F6F8-28B3-57B088C9D814}"/>
              </a:ext>
            </a:extLst>
          </p:cNvPr>
          <p:cNvSpPr/>
          <p:nvPr/>
        </p:nvSpPr>
        <p:spPr>
          <a:xfrm>
            <a:off x="3788791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2BAF983-E5FC-A0FA-E15A-531622FD7825}"/>
              </a:ext>
            </a:extLst>
          </p:cNvPr>
          <p:cNvSpPr/>
          <p:nvPr/>
        </p:nvSpPr>
        <p:spPr>
          <a:xfrm>
            <a:off x="3950214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E28841E-C81A-B2A4-C824-5C03257A6035}"/>
              </a:ext>
            </a:extLst>
          </p:cNvPr>
          <p:cNvSpPr/>
          <p:nvPr/>
        </p:nvSpPr>
        <p:spPr>
          <a:xfrm>
            <a:off x="4111637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BEB0A35-BEAD-8F22-57AF-301115CC32FC}"/>
              </a:ext>
            </a:extLst>
          </p:cNvPr>
          <p:cNvSpPr/>
          <p:nvPr/>
        </p:nvSpPr>
        <p:spPr>
          <a:xfrm>
            <a:off x="499801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C2FDF91-4702-4406-B32F-D5F8E7F0E4BF}"/>
              </a:ext>
            </a:extLst>
          </p:cNvPr>
          <p:cNvSpPr/>
          <p:nvPr/>
        </p:nvSpPr>
        <p:spPr>
          <a:xfrm>
            <a:off x="661224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930363-A385-FD18-B552-D01519BD8753}"/>
              </a:ext>
            </a:extLst>
          </p:cNvPr>
          <p:cNvSpPr/>
          <p:nvPr/>
        </p:nvSpPr>
        <p:spPr>
          <a:xfrm>
            <a:off x="822647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2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A319-F16E-9C7D-02E3-19497B96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68E1A9-D882-9E76-C5D1-0BFC24525B70}"/>
              </a:ext>
            </a:extLst>
          </p:cNvPr>
          <p:cNvSpPr/>
          <p:nvPr/>
        </p:nvSpPr>
        <p:spPr>
          <a:xfrm>
            <a:off x="4833128" y="1893037"/>
            <a:ext cx="3902099" cy="1843317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00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E1F8E-89CE-FC68-2DC2-B6E3878B306F}"/>
              </a:ext>
            </a:extLst>
          </p:cNvPr>
          <p:cNvSpPr/>
          <p:nvPr/>
        </p:nvSpPr>
        <p:spPr>
          <a:xfrm>
            <a:off x="6091215" y="3116386"/>
            <a:ext cx="2470842" cy="3832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UpdateScheduleDists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B19D9-DAD2-C21C-EAF6-54F63F20CE26}"/>
              </a:ext>
            </a:extLst>
          </p:cNvPr>
          <p:cNvSpPr/>
          <p:nvPr/>
        </p:nvSpPr>
        <p:spPr>
          <a:xfrm>
            <a:off x="9780463" y="2911826"/>
            <a:ext cx="1563257" cy="778755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Passengers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93D6F8-6FDB-34B4-D7B9-114B2BD3C0A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788337" y="2873723"/>
            <a:ext cx="0" cy="2176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654BCDE5-7EE5-C79D-67A1-59BDE747ED78}"/>
              </a:ext>
            </a:extLst>
          </p:cNvPr>
          <p:cNvSpPr/>
          <p:nvPr/>
        </p:nvSpPr>
        <p:spPr>
          <a:xfrm>
            <a:off x="3868838" y="292296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B7289E-5B95-22FA-AA3C-480FEFC7137D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196937" y="2769639"/>
            <a:ext cx="0" cy="32175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A0D86E-3512-1E08-0DE9-AFF2E97A2DB7}"/>
              </a:ext>
            </a:extLst>
          </p:cNvPr>
          <p:cNvGrpSpPr/>
          <p:nvPr/>
        </p:nvGrpSpPr>
        <p:grpSpPr>
          <a:xfrm>
            <a:off x="906051" y="1924837"/>
            <a:ext cx="2891792" cy="1764605"/>
            <a:chOff x="549818" y="2279835"/>
            <a:chExt cx="2891792" cy="270177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58F1B65-8A1F-9D58-A2AC-E09CB7CA4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190" y="2942122"/>
              <a:ext cx="580297" cy="490097"/>
            </a:xfrm>
            <a:prstGeom prst="straightConnector1">
              <a:avLst/>
            </a:prstGeom>
            <a:ln w="38100">
              <a:solidFill>
                <a:srgbClr val="8DE5A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2967A1-0268-A452-8BEF-752CE79E3E0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1415417" y="2938903"/>
              <a:ext cx="580297" cy="490098"/>
            </a:xfrm>
            <a:prstGeom prst="straightConnector1">
              <a:avLst/>
            </a:prstGeom>
            <a:ln w="38100">
              <a:solidFill>
                <a:srgbClr val="FFB482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4E2DEB-BDCC-42D7-65DE-4DD845E00515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1993341" y="2967779"/>
              <a:ext cx="2373" cy="461221"/>
            </a:xfrm>
            <a:prstGeom prst="straightConnector1">
              <a:avLst/>
            </a:prstGeom>
            <a:ln w="38100">
              <a:solidFill>
                <a:srgbClr val="92C6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D46DE2-0368-2388-827A-ABDB0CF67009}"/>
                </a:ext>
              </a:extLst>
            </p:cNvPr>
            <p:cNvSpPr/>
            <p:nvPr/>
          </p:nvSpPr>
          <p:spPr>
            <a:xfrm>
              <a:off x="549818" y="3429000"/>
              <a:ext cx="2891792" cy="1552607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BBC08-12EE-D546-CD6C-FEAEE97E35DC}"/>
                </a:ext>
              </a:extLst>
            </p:cNvPr>
            <p:cNvSpPr/>
            <p:nvPr/>
          </p:nvSpPr>
          <p:spPr>
            <a:xfrm>
              <a:off x="756693" y="4007842"/>
              <a:ext cx="2469677" cy="8365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&amp; 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(Sim-BRVNS)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379355D3-D39A-BD9F-27EB-65247C8E302B}"/>
                    </a:ext>
                  </a:extLst>
                </p:cNvPr>
                <p:cNvSpPr/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379355D3-D39A-BD9F-27EB-65247C8E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5E4568FD-7C5F-98E0-3C9E-B629CF77EA15}"/>
                    </a:ext>
                  </a:extLst>
                </p:cNvPr>
                <p:cNvSpPr/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5E4568FD-7C5F-98E0-3C9E-B629CF77E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4DC7A4C5-95C1-0CB8-0AE4-56F45D437D39}"/>
                    </a:ext>
                  </a:extLst>
                </p:cNvPr>
                <p:cNvSpPr/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solidFill>
                  <a:srgbClr val="FFB4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4DC7A4C5-95C1-0CB8-0AE4-56F45D437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592748B-B512-2B3E-B4AC-ADA98FEC1A1A}"/>
                  </a:ext>
                </a:extLst>
              </p:cNvPr>
              <p:cNvSpPr/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592748B-B512-2B3E-B4AC-ADA98FEC1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AE3471-872E-144D-7D0A-8AD5D14E0C3D}"/>
                  </a:ext>
                </a:extLst>
              </p:cNvPr>
              <p:cNvSpPr/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AE3471-872E-144D-7D0A-8AD5D14E0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DFC7A55-D983-C64E-73E3-36213768E1D1}"/>
              </a:ext>
            </a:extLst>
          </p:cNvPr>
          <p:cNvSpPr/>
          <p:nvPr/>
        </p:nvSpPr>
        <p:spPr>
          <a:xfrm>
            <a:off x="5923002" y="2327345"/>
            <a:ext cx="1730670" cy="5463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 Solver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(MCTS)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FA1972B-31E8-208E-2D6B-A031AD699055}"/>
                  </a:ext>
                </a:extLst>
              </p:cNvPr>
              <p:cNvSpPr/>
              <p:nvPr/>
            </p:nvSpPr>
            <p:spPr>
              <a:xfrm>
                <a:off x="6392363" y="3892104"/>
                <a:ext cx="791948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FA1972B-31E8-208E-2D6B-A031AD699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363" y="3892104"/>
                <a:ext cx="791948" cy="4493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8D56D6-F47D-8BF3-F3B5-2AEC5BE1AB81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788337" y="3512784"/>
            <a:ext cx="0" cy="37932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row: U-Turn 74">
            <a:extLst>
              <a:ext uri="{FF2B5EF4-FFF2-40B4-BE49-F238E27FC236}">
                <a16:creationId xmlns:a16="http://schemas.microsoft.com/office/drawing/2014/main" id="{6EE3637F-F2FE-0C19-F171-353CFE88A2FB}"/>
              </a:ext>
            </a:extLst>
          </p:cNvPr>
          <p:cNvSpPr/>
          <p:nvPr/>
        </p:nvSpPr>
        <p:spPr>
          <a:xfrm>
            <a:off x="2308816" y="1536618"/>
            <a:ext cx="3154989" cy="3360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0597"/>
              <a:gd name="adj5" fmla="val 100000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812F48-FD88-5F75-6C53-F027175AA69B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rot="16200000" flipH="1">
            <a:off x="5533494" y="2637260"/>
            <a:ext cx="1115443" cy="1394243"/>
          </a:xfrm>
          <a:prstGeom prst="bentConnector3">
            <a:avLst>
              <a:gd name="adj1" fmla="val 72771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AB9B424-E51F-0417-9C31-135813B5F730}"/>
              </a:ext>
            </a:extLst>
          </p:cNvPr>
          <p:cNvSpPr/>
          <p:nvPr/>
        </p:nvSpPr>
        <p:spPr>
          <a:xfrm flipH="1">
            <a:off x="8850044" y="295873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1C8BEC9-92D9-841B-3B95-F3A55DE1B911}"/>
              </a:ext>
            </a:extLst>
          </p:cNvPr>
          <p:cNvSpPr/>
          <p:nvPr/>
        </p:nvSpPr>
        <p:spPr>
          <a:xfrm flipH="1" flipV="1">
            <a:off x="2220346" y="3812857"/>
            <a:ext cx="4079870" cy="336077"/>
          </a:xfrm>
          <a:custGeom>
            <a:avLst/>
            <a:gdLst>
              <a:gd name="connsiteX0" fmla="*/ 3995851 w 4079870"/>
              <a:gd name="connsiteY0" fmla="*/ 336077 h 336077"/>
              <a:gd name="connsiteX1" fmla="*/ 3911832 w 4079870"/>
              <a:gd name="connsiteY1" fmla="*/ 252058 h 336077"/>
              <a:gd name="connsiteX2" fmla="*/ 3953841 w 4079870"/>
              <a:gd name="connsiteY2" fmla="*/ 252058 h 336077"/>
              <a:gd name="connsiteX3" fmla="*/ 3953841 w 4079870"/>
              <a:gd name="connsiteY3" fmla="*/ 237260 h 336077"/>
              <a:gd name="connsiteX4" fmla="*/ 3800600 w 4079870"/>
              <a:gd name="connsiteY4" fmla="*/ 84019 h 336077"/>
              <a:gd name="connsiteX5" fmla="*/ 0 w 4079870"/>
              <a:gd name="connsiteY5" fmla="*/ 84019 h 336077"/>
              <a:gd name="connsiteX6" fmla="*/ 0 w 4079870"/>
              <a:gd name="connsiteY6" fmla="*/ 0 h 336077"/>
              <a:gd name="connsiteX7" fmla="*/ 3800600 w 4079870"/>
              <a:gd name="connsiteY7" fmla="*/ 0 h 336077"/>
              <a:gd name="connsiteX8" fmla="*/ 4037860 w 4079870"/>
              <a:gd name="connsiteY8" fmla="*/ 237260 h 336077"/>
              <a:gd name="connsiteX9" fmla="*/ 4037860 w 4079870"/>
              <a:gd name="connsiteY9" fmla="*/ 252058 h 336077"/>
              <a:gd name="connsiteX10" fmla="*/ 4079870 w 4079870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70" h="336077">
                <a:moveTo>
                  <a:pt x="3995851" y="336077"/>
                </a:moveTo>
                <a:lnTo>
                  <a:pt x="3911832" y="252058"/>
                </a:lnTo>
                <a:lnTo>
                  <a:pt x="3953841" y="252058"/>
                </a:lnTo>
                <a:lnTo>
                  <a:pt x="3953841" y="237260"/>
                </a:lnTo>
                <a:cubicBezTo>
                  <a:pt x="3953841" y="152627"/>
                  <a:pt x="3885233" y="84019"/>
                  <a:pt x="3800600" y="84019"/>
                </a:cubicBezTo>
                <a:lnTo>
                  <a:pt x="0" y="84019"/>
                </a:lnTo>
                <a:lnTo>
                  <a:pt x="0" y="0"/>
                </a:lnTo>
                <a:lnTo>
                  <a:pt x="3800600" y="0"/>
                </a:lnTo>
                <a:cubicBezTo>
                  <a:pt x="3931635" y="0"/>
                  <a:pt x="4037860" y="106225"/>
                  <a:pt x="4037860" y="237260"/>
                </a:cubicBezTo>
                <a:lnTo>
                  <a:pt x="4037860" y="252058"/>
                </a:lnTo>
                <a:lnTo>
                  <a:pt x="4079870" y="252058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E9259FD-C224-B284-A221-45F6F11B8163}"/>
              </a:ext>
            </a:extLst>
          </p:cNvPr>
          <p:cNvSpPr/>
          <p:nvPr/>
        </p:nvSpPr>
        <p:spPr>
          <a:xfrm flipV="1">
            <a:off x="7275146" y="3811948"/>
            <a:ext cx="3441622" cy="336077"/>
          </a:xfrm>
          <a:custGeom>
            <a:avLst/>
            <a:gdLst>
              <a:gd name="connsiteX0" fmla="*/ 3357603 w 3441622"/>
              <a:gd name="connsiteY0" fmla="*/ 336077 h 336077"/>
              <a:gd name="connsiteX1" fmla="*/ 3441622 w 3441622"/>
              <a:gd name="connsiteY1" fmla="*/ 252058 h 336077"/>
              <a:gd name="connsiteX2" fmla="*/ 3399612 w 3441622"/>
              <a:gd name="connsiteY2" fmla="*/ 252058 h 336077"/>
              <a:gd name="connsiteX3" fmla="*/ 3399612 w 3441622"/>
              <a:gd name="connsiteY3" fmla="*/ 237260 h 336077"/>
              <a:gd name="connsiteX4" fmla="*/ 3162352 w 3441622"/>
              <a:gd name="connsiteY4" fmla="*/ 0 h 336077"/>
              <a:gd name="connsiteX5" fmla="*/ 0 w 3441622"/>
              <a:gd name="connsiteY5" fmla="*/ 0 h 336077"/>
              <a:gd name="connsiteX6" fmla="*/ 0 w 3441622"/>
              <a:gd name="connsiteY6" fmla="*/ 84019 h 336077"/>
              <a:gd name="connsiteX7" fmla="*/ 3162352 w 3441622"/>
              <a:gd name="connsiteY7" fmla="*/ 84019 h 336077"/>
              <a:gd name="connsiteX8" fmla="*/ 3315593 w 3441622"/>
              <a:gd name="connsiteY8" fmla="*/ 237260 h 336077"/>
              <a:gd name="connsiteX9" fmla="*/ 3315593 w 3441622"/>
              <a:gd name="connsiteY9" fmla="*/ 252058 h 336077"/>
              <a:gd name="connsiteX10" fmla="*/ 3273584 w 3441622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1622" h="336077">
                <a:moveTo>
                  <a:pt x="3357603" y="336077"/>
                </a:moveTo>
                <a:lnTo>
                  <a:pt x="3441622" y="252058"/>
                </a:lnTo>
                <a:lnTo>
                  <a:pt x="3399612" y="252058"/>
                </a:lnTo>
                <a:lnTo>
                  <a:pt x="3399612" y="237260"/>
                </a:lnTo>
                <a:cubicBezTo>
                  <a:pt x="3399612" y="106225"/>
                  <a:pt x="3293387" y="0"/>
                  <a:pt x="3162352" y="0"/>
                </a:cubicBezTo>
                <a:lnTo>
                  <a:pt x="0" y="0"/>
                </a:lnTo>
                <a:lnTo>
                  <a:pt x="0" y="84019"/>
                </a:lnTo>
                <a:lnTo>
                  <a:pt x="3162352" y="84019"/>
                </a:lnTo>
                <a:cubicBezTo>
                  <a:pt x="3246985" y="84019"/>
                  <a:pt x="3315593" y="152627"/>
                  <a:pt x="3315593" y="237260"/>
                </a:cubicBezTo>
                <a:lnTo>
                  <a:pt x="3315593" y="252058"/>
                </a:lnTo>
                <a:lnTo>
                  <a:pt x="3273584" y="252058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4AD792D-4C2D-9731-9ECF-B33B2BBBD44F}"/>
              </a:ext>
            </a:extLst>
          </p:cNvPr>
          <p:cNvSpPr/>
          <p:nvPr/>
        </p:nvSpPr>
        <p:spPr>
          <a:xfrm>
            <a:off x="3788791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0981A52-640F-27C6-D97B-9B58B5DCD724}"/>
              </a:ext>
            </a:extLst>
          </p:cNvPr>
          <p:cNvSpPr/>
          <p:nvPr/>
        </p:nvSpPr>
        <p:spPr>
          <a:xfrm>
            <a:off x="3950214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D962BE-BAB6-848E-994D-11E45BD8CC8B}"/>
              </a:ext>
            </a:extLst>
          </p:cNvPr>
          <p:cNvSpPr/>
          <p:nvPr/>
        </p:nvSpPr>
        <p:spPr>
          <a:xfrm>
            <a:off x="4111637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15B379-42C8-6477-3B9B-415EE90A7699}"/>
              </a:ext>
            </a:extLst>
          </p:cNvPr>
          <p:cNvSpPr/>
          <p:nvPr/>
        </p:nvSpPr>
        <p:spPr>
          <a:xfrm>
            <a:off x="499801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3B0F02-9BE1-6E49-55E2-D322A3C2F41F}"/>
              </a:ext>
            </a:extLst>
          </p:cNvPr>
          <p:cNvSpPr/>
          <p:nvPr/>
        </p:nvSpPr>
        <p:spPr>
          <a:xfrm>
            <a:off x="661224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A700444-1D41-46C3-E144-84FD5F47207C}"/>
              </a:ext>
            </a:extLst>
          </p:cNvPr>
          <p:cNvSpPr/>
          <p:nvPr/>
        </p:nvSpPr>
        <p:spPr>
          <a:xfrm>
            <a:off x="822647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3D944-9040-6B3D-F0B4-5C2726B0C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094" y="-386547"/>
            <a:ext cx="1076475" cy="685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9BA5C-AE20-7723-894A-856103C0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09" y="-567203"/>
            <a:ext cx="1314633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ABFD79-0338-F19F-7A38-6BA5C81D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30" b="36406"/>
          <a:stretch/>
        </p:blipFill>
        <p:spPr>
          <a:xfrm>
            <a:off x="1010958" y="3654140"/>
            <a:ext cx="6096528" cy="1466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CA89B-5B72-E9F2-28AF-CBFAF963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44" b="36192"/>
          <a:stretch/>
        </p:blipFill>
        <p:spPr>
          <a:xfrm>
            <a:off x="1010958" y="1997250"/>
            <a:ext cx="6096528" cy="1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75319-0005-5CEB-F1B6-7137732D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99" r="3349" b="17629"/>
          <a:stretch/>
        </p:blipFill>
        <p:spPr>
          <a:xfrm>
            <a:off x="2811877" y="72363"/>
            <a:ext cx="5892333" cy="227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33519-AAD2-E585-5EEA-526E3D98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9" t="16957" r="6047" b="18204"/>
          <a:stretch/>
        </p:blipFill>
        <p:spPr>
          <a:xfrm>
            <a:off x="2651102" y="2855033"/>
            <a:ext cx="5479822" cy="2223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80D5-E8B1-3A0B-849F-38D22CC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0" t="17149" r="5183" b="18493"/>
          <a:stretch/>
        </p:blipFill>
        <p:spPr>
          <a:xfrm>
            <a:off x="5014947" y="3378016"/>
            <a:ext cx="5576306" cy="2207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B81F0-24EB-94CB-86EA-1447C5999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978" b="29000"/>
          <a:stretch/>
        </p:blipFill>
        <p:spPr>
          <a:xfrm>
            <a:off x="1177372" y="4358379"/>
            <a:ext cx="6096528" cy="17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2B8E8CB3-91F6-DD4A-C7B1-0DCC0365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847898" y="306317"/>
            <a:ext cx="10355833" cy="62453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F439FA-B83B-017B-C7D1-63EC6A6C0890}"/>
              </a:ext>
            </a:extLst>
          </p:cNvPr>
          <p:cNvSpPr/>
          <p:nvPr/>
        </p:nvSpPr>
        <p:spPr>
          <a:xfrm>
            <a:off x="9676014" y="2718262"/>
            <a:ext cx="315883" cy="31588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7587B6-EE86-5CF9-8DE9-4490ADCE8678}"/>
              </a:ext>
            </a:extLst>
          </p:cNvPr>
          <p:cNvSpPr/>
          <p:nvPr/>
        </p:nvSpPr>
        <p:spPr>
          <a:xfrm>
            <a:off x="9728660" y="1324496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AD55-B10E-A5E7-A716-FEB7EF2D82AB}"/>
              </a:ext>
            </a:extLst>
          </p:cNvPr>
          <p:cNvSpPr/>
          <p:nvPr/>
        </p:nvSpPr>
        <p:spPr>
          <a:xfrm>
            <a:off x="8958347" y="5367252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9A8E4F-70CD-AFA6-3E9C-788167D734DE}"/>
              </a:ext>
            </a:extLst>
          </p:cNvPr>
          <p:cNvSpPr/>
          <p:nvPr/>
        </p:nvSpPr>
        <p:spPr>
          <a:xfrm>
            <a:off x="9069180" y="404552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26FFC-4998-8806-837B-65E89F153F91}"/>
              </a:ext>
            </a:extLst>
          </p:cNvPr>
          <p:cNvSpPr/>
          <p:nvPr/>
        </p:nvSpPr>
        <p:spPr>
          <a:xfrm>
            <a:off x="8451271" y="365483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E4AC5E-97CB-1DA9-78BC-8DB0F146E92A}"/>
              </a:ext>
            </a:extLst>
          </p:cNvPr>
          <p:cNvSpPr/>
          <p:nvPr/>
        </p:nvSpPr>
        <p:spPr>
          <a:xfrm>
            <a:off x="7287489" y="505136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F0D25-48A5-1833-52E7-87CEF24B1495}"/>
              </a:ext>
            </a:extLst>
          </p:cNvPr>
          <p:cNvSpPr/>
          <p:nvPr/>
        </p:nvSpPr>
        <p:spPr>
          <a:xfrm>
            <a:off x="6655722" y="404552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42E61-F37A-9D42-90AD-D1D01A994F42}"/>
              </a:ext>
            </a:extLst>
          </p:cNvPr>
          <p:cNvSpPr/>
          <p:nvPr/>
        </p:nvSpPr>
        <p:spPr>
          <a:xfrm>
            <a:off x="6821975" y="365483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15C9F-42B7-6B26-39AA-D0CE4EF0B52C}"/>
              </a:ext>
            </a:extLst>
          </p:cNvPr>
          <p:cNvSpPr/>
          <p:nvPr/>
        </p:nvSpPr>
        <p:spPr>
          <a:xfrm>
            <a:off x="6215148" y="341237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C7CADB-720C-AB18-F932-1B24D7D5B09A}"/>
              </a:ext>
            </a:extLst>
          </p:cNvPr>
          <p:cNvSpPr/>
          <p:nvPr/>
        </p:nvSpPr>
        <p:spPr>
          <a:xfrm>
            <a:off x="4386348" y="529243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589094-DE98-1196-0622-5296E7D83933}"/>
              </a:ext>
            </a:extLst>
          </p:cNvPr>
          <p:cNvSpPr/>
          <p:nvPr/>
        </p:nvSpPr>
        <p:spPr>
          <a:xfrm>
            <a:off x="3823856" y="55612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BAC0BC-E314-8173-BE74-4FF11C96513E}"/>
              </a:ext>
            </a:extLst>
          </p:cNvPr>
          <p:cNvSpPr/>
          <p:nvPr/>
        </p:nvSpPr>
        <p:spPr>
          <a:xfrm>
            <a:off x="3657600" y="4580314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7E2D27-E133-477A-5396-578550BD7E5C}"/>
              </a:ext>
            </a:extLst>
          </p:cNvPr>
          <p:cNvSpPr/>
          <p:nvPr/>
        </p:nvSpPr>
        <p:spPr>
          <a:xfrm>
            <a:off x="2945475" y="5314607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2E996B-014F-027E-9EB7-B721FBF5176E}"/>
              </a:ext>
            </a:extLst>
          </p:cNvPr>
          <p:cNvSpPr/>
          <p:nvPr/>
        </p:nvSpPr>
        <p:spPr>
          <a:xfrm>
            <a:off x="7362304" y="2083725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AB3CCB-3C89-46D3-84F3-1024CDC324B0}"/>
              </a:ext>
            </a:extLst>
          </p:cNvPr>
          <p:cNvSpPr/>
          <p:nvPr/>
        </p:nvSpPr>
        <p:spPr>
          <a:xfrm>
            <a:off x="6650183" y="270995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E7DC4-D4FE-9BA9-6108-AA331ABE4781}"/>
              </a:ext>
            </a:extLst>
          </p:cNvPr>
          <p:cNvSpPr/>
          <p:nvPr/>
        </p:nvSpPr>
        <p:spPr>
          <a:xfrm>
            <a:off x="5805056" y="254923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B4082E-9A16-0470-A874-B51304816B86}"/>
              </a:ext>
            </a:extLst>
          </p:cNvPr>
          <p:cNvSpPr/>
          <p:nvPr/>
        </p:nvSpPr>
        <p:spPr>
          <a:xfrm>
            <a:off x="5433755" y="237744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7C6CC-9C9E-4F09-4076-519EE353A5B1}"/>
              </a:ext>
            </a:extLst>
          </p:cNvPr>
          <p:cNvSpPr/>
          <p:nvPr/>
        </p:nvSpPr>
        <p:spPr>
          <a:xfrm>
            <a:off x="4073237" y="243840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D52BCC-81AF-E7FE-78DD-211D7D3B2B7B}"/>
              </a:ext>
            </a:extLst>
          </p:cNvPr>
          <p:cNvSpPr/>
          <p:nvPr/>
        </p:nvSpPr>
        <p:spPr>
          <a:xfrm>
            <a:off x="3843253" y="27986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730EED-6D4D-0B98-D7B5-0F432D7AB677}"/>
              </a:ext>
            </a:extLst>
          </p:cNvPr>
          <p:cNvSpPr/>
          <p:nvPr/>
        </p:nvSpPr>
        <p:spPr>
          <a:xfrm>
            <a:off x="4319846" y="184543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303C0D-6047-699C-B8D3-D94B14AD6E28}"/>
              </a:ext>
            </a:extLst>
          </p:cNvPr>
          <p:cNvSpPr/>
          <p:nvPr/>
        </p:nvSpPr>
        <p:spPr>
          <a:xfrm>
            <a:off x="3217023" y="172351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A0AA56-30BC-868D-1BFD-6E76059D6215}"/>
              </a:ext>
            </a:extLst>
          </p:cNvPr>
          <p:cNvSpPr/>
          <p:nvPr/>
        </p:nvSpPr>
        <p:spPr>
          <a:xfrm>
            <a:off x="3244733" y="131064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5579DF-F234-A588-BABA-9A1A67CBEE20}"/>
              </a:ext>
            </a:extLst>
          </p:cNvPr>
          <p:cNvSpPr/>
          <p:nvPr/>
        </p:nvSpPr>
        <p:spPr>
          <a:xfrm>
            <a:off x="4045526" y="9227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745AB-CAB2-2EB8-0D82-21D9D84F22D3}"/>
              </a:ext>
            </a:extLst>
          </p:cNvPr>
          <p:cNvSpPr/>
          <p:nvPr/>
        </p:nvSpPr>
        <p:spPr>
          <a:xfrm>
            <a:off x="2610195" y="7509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4E63DF-A301-951C-C146-F343B466ACF9}"/>
              </a:ext>
            </a:extLst>
          </p:cNvPr>
          <p:cNvSpPr/>
          <p:nvPr/>
        </p:nvSpPr>
        <p:spPr>
          <a:xfrm>
            <a:off x="5746859" y="101969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D8F52C-F5CB-D7AD-93BA-CF865BF0CBB2}"/>
              </a:ext>
            </a:extLst>
          </p:cNvPr>
          <p:cNvSpPr/>
          <p:nvPr/>
        </p:nvSpPr>
        <p:spPr>
          <a:xfrm>
            <a:off x="5674817" y="1554484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F9EADD-0F03-E6B1-2602-2FF9C00A63C6}"/>
              </a:ext>
            </a:extLst>
          </p:cNvPr>
          <p:cNvSpPr/>
          <p:nvPr/>
        </p:nvSpPr>
        <p:spPr>
          <a:xfrm>
            <a:off x="5926970" y="167363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F22574-3EF8-86CC-EF95-F28EDED5A2F3}"/>
              </a:ext>
            </a:extLst>
          </p:cNvPr>
          <p:cNvSpPr/>
          <p:nvPr/>
        </p:nvSpPr>
        <p:spPr>
          <a:xfrm>
            <a:off x="6503317" y="175121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53A38E-2D60-93B3-9742-9D03BA08EC17}"/>
              </a:ext>
            </a:extLst>
          </p:cNvPr>
          <p:cNvSpPr/>
          <p:nvPr/>
        </p:nvSpPr>
        <p:spPr>
          <a:xfrm>
            <a:off x="7096290" y="1230287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6317D2-7300-1D1F-C5F9-2E65E0C0E256}"/>
              </a:ext>
            </a:extLst>
          </p:cNvPr>
          <p:cNvSpPr/>
          <p:nvPr/>
        </p:nvSpPr>
        <p:spPr>
          <a:xfrm>
            <a:off x="6442357" y="1133306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87709F-B5B3-958E-6737-D2C506C032DC}"/>
              </a:ext>
            </a:extLst>
          </p:cNvPr>
          <p:cNvSpPr/>
          <p:nvPr/>
        </p:nvSpPr>
        <p:spPr>
          <a:xfrm>
            <a:off x="6719449" y="795255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3667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53EF-35F1-081F-BA0F-526CCB34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7230E58F-6F88-0826-B23B-598471C4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847898" y="306317"/>
            <a:ext cx="10355833" cy="62453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EBCB2F-F543-F623-06D0-9178B8E24C0B}"/>
              </a:ext>
            </a:extLst>
          </p:cNvPr>
          <p:cNvSpPr/>
          <p:nvPr/>
        </p:nvSpPr>
        <p:spPr>
          <a:xfrm>
            <a:off x="9507914" y="2616662"/>
            <a:ext cx="534784" cy="534784"/>
          </a:xfrm>
          <a:prstGeom prst="ellipse">
            <a:avLst/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8301AD-A22A-E324-E1FC-AE2BEF4B1400}"/>
              </a:ext>
            </a:extLst>
          </p:cNvPr>
          <p:cNvSpPr/>
          <p:nvPr/>
        </p:nvSpPr>
        <p:spPr>
          <a:xfrm>
            <a:off x="9596814" y="119409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DABCF3-D4E0-8BBC-3981-AC0441298852}"/>
              </a:ext>
            </a:extLst>
          </p:cNvPr>
          <p:cNvSpPr/>
          <p:nvPr/>
        </p:nvSpPr>
        <p:spPr>
          <a:xfrm>
            <a:off x="6599614" y="672476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FAAE57-6D56-BF3C-4AC6-B6C53C17F14E}"/>
              </a:ext>
            </a:extLst>
          </p:cNvPr>
          <p:cNvSpPr/>
          <p:nvPr/>
        </p:nvSpPr>
        <p:spPr>
          <a:xfrm>
            <a:off x="6980614" y="1038635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32096C-E9D6-D90E-2977-F7759B57973B}"/>
              </a:ext>
            </a:extLst>
          </p:cNvPr>
          <p:cNvSpPr/>
          <p:nvPr/>
        </p:nvSpPr>
        <p:spPr>
          <a:xfrm>
            <a:off x="6329220" y="103909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D54562-7BA1-9BB5-2E71-73C7349BA5F1}"/>
              </a:ext>
            </a:extLst>
          </p:cNvPr>
          <p:cNvSpPr/>
          <p:nvPr/>
        </p:nvSpPr>
        <p:spPr>
          <a:xfrm>
            <a:off x="7232304" y="200354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CAA3CA-53F9-C522-57CC-5A2D22DB966A}"/>
              </a:ext>
            </a:extLst>
          </p:cNvPr>
          <p:cNvSpPr/>
          <p:nvPr/>
        </p:nvSpPr>
        <p:spPr>
          <a:xfrm>
            <a:off x="6377018" y="1650025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453DB8-20AB-DFC2-D9BD-AFBE11AB9EB8}"/>
              </a:ext>
            </a:extLst>
          </p:cNvPr>
          <p:cNvSpPr/>
          <p:nvPr/>
        </p:nvSpPr>
        <p:spPr>
          <a:xfrm>
            <a:off x="5595389" y="92503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47C5512-FFD0-66CD-DA33-2B0A0994BB5F}"/>
              </a:ext>
            </a:extLst>
          </p:cNvPr>
          <p:cNvSpPr/>
          <p:nvPr/>
        </p:nvSpPr>
        <p:spPr>
          <a:xfrm>
            <a:off x="5707613" y="14598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79B703-E3B3-3BF5-227A-9D0BF1A9D433}"/>
              </a:ext>
            </a:extLst>
          </p:cNvPr>
          <p:cNvSpPr/>
          <p:nvPr/>
        </p:nvSpPr>
        <p:spPr>
          <a:xfrm>
            <a:off x="8973130" y="389919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0F3429-F0F0-8D3F-6F33-DD45DBF470F0}"/>
              </a:ext>
            </a:extLst>
          </p:cNvPr>
          <p:cNvSpPr/>
          <p:nvPr/>
        </p:nvSpPr>
        <p:spPr>
          <a:xfrm>
            <a:off x="8778936" y="518173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BF99D7-7409-15D3-FB7A-DD0DFB6A6EAA}"/>
              </a:ext>
            </a:extLst>
          </p:cNvPr>
          <p:cNvSpPr/>
          <p:nvPr/>
        </p:nvSpPr>
        <p:spPr>
          <a:xfrm>
            <a:off x="8320352" y="3593706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0A8B407-C4B3-978A-4B0D-535419B34DA9}"/>
              </a:ext>
            </a:extLst>
          </p:cNvPr>
          <p:cNvSpPr/>
          <p:nvPr/>
        </p:nvSpPr>
        <p:spPr>
          <a:xfrm>
            <a:off x="7157839" y="4914342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05802E7-E5EB-AC0D-9513-0988F5D87F98}"/>
              </a:ext>
            </a:extLst>
          </p:cNvPr>
          <p:cNvSpPr/>
          <p:nvPr/>
        </p:nvSpPr>
        <p:spPr>
          <a:xfrm>
            <a:off x="6500441" y="406275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02CC6BD-7336-CD81-BAF6-95B8E8B07560}"/>
              </a:ext>
            </a:extLst>
          </p:cNvPr>
          <p:cNvSpPr/>
          <p:nvPr/>
        </p:nvSpPr>
        <p:spPr>
          <a:xfrm>
            <a:off x="6703641" y="359285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9B1778-2F55-B07A-58C9-5FF28B0C7201}"/>
              </a:ext>
            </a:extLst>
          </p:cNvPr>
          <p:cNvSpPr/>
          <p:nvPr/>
        </p:nvSpPr>
        <p:spPr>
          <a:xfrm>
            <a:off x="6575369" y="2510179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E6039A-A6C1-E0A6-3E03-B446DE08C717}"/>
              </a:ext>
            </a:extLst>
          </p:cNvPr>
          <p:cNvSpPr/>
          <p:nvPr/>
        </p:nvSpPr>
        <p:spPr>
          <a:xfrm>
            <a:off x="6050863" y="316160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0BD9CA-D2AC-72E5-93A5-B3E726D9075E}"/>
              </a:ext>
            </a:extLst>
          </p:cNvPr>
          <p:cNvSpPr/>
          <p:nvPr/>
        </p:nvSpPr>
        <p:spPr>
          <a:xfrm>
            <a:off x="5644113" y="2373511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249758-CFCE-D0DF-9BCE-A21E91331AE8}"/>
              </a:ext>
            </a:extLst>
          </p:cNvPr>
          <p:cNvSpPr/>
          <p:nvPr/>
        </p:nvSpPr>
        <p:spPr>
          <a:xfrm>
            <a:off x="5212313" y="2233811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5C7EC0-A62C-960A-8ECD-F55B137B2ACB}"/>
              </a:ext>
            </a:extLst>
          </p:cNvPr>
          <p:cNvSpPr/>
          <p:nvPr/>
        </p:nvSpPr>
        <p:spPr>
          <a:xfrm>
            <a:off x="2452139" y="65693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062754-2E69-B916-5DFB-1109BEBE6F78}"/>
              </a:ext>
            </a:extLst>
          </p:cNvPr>
          <p:cNvSpPr/>
          <p:nvPr/>
        </p:nvSpPr>
        <p:spPr>
          <a:xfrm>
            <a:off x="3963785" y="77124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283346-F594-B87B-1CF1-7A15BB082CA6}"/>
              </a:ext>
            </a:extLst>
          </p:cNvPr>
          <p:cNvSpPr/>
          <p:nvPr/>
        </p:nvSpPr>
        <p:spPr>
          <a:xfrm>
            <a:off x="3133839" y="12552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2FC28A-12F5-9E4D-A111-43F6854B46A9}"/>
              </a:ext>
            </a:extLst>
          </p:cNvPr>
          <p:cNvSpPr/>
          <p:nvPr/>
        </p:nvSpPr>
        <p:spPr>
          <a:xfrm>
            <a:off x="3184639" y="16997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C78F8B-2938-DE8E-E924-59D716D222C7}"/>
              </a:ext>
            </a:extLst>
          </p:cNvPr>
          <p:cNvSpPr/>
          <p:nvPr/>
        </p:nvSpPr>
        <p:spPr>
          <a:xfrm>
            <a:off x="4221771" y="16997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746609-1E0F-4C8D-80B6-E10385540D24}"/>
              </a:ext>
            </a:extLst>
          </p:cNvPr>
          <p:cNvSpPr/>
          <p:nvPr/>
        </p:nvSpPr>
        <p:spPr>
          <a:xfrm>
            <a:off x="3983675" y="2296332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16E4FCC-B87A-BFA9-7607-239CB67FCCBD}"/>
              </a:ext>
            </a:extLst>
          </p:cNvPr>
          <p:cNvSpPr/>
          <p:nvPr/>
        </p:nvSpPr>
        <p:spPr>
          <a:xfrm>
            <a:off x="3731959" y="269817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928340-322C-C48A-0F1A-80220397CBA4}"/>
              </a:ext>
            </a:extLst>
          </p:cNvPr>
          <p:cNvSpPr/>
          <p:nvPr/>
        </p:nvSpPr>
        <p:spPr>
          <a:xfrm>
            <a:off x="3528067" y="44557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14909A-14D2-AACE-6556-FC236A7AC494}"/>
              </a:ext>
            </a:extLst>
          </p:cNvPr>
          <p:cNvSpPr/>
          <p:nvPr/>
        </p:nvSpPr>
        <p:spPr>
          <a:xfrm>
            <a:off x="2816867" y="52050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379A02-099A-E49C-1C89-94EDBDE2C680}"/>
              </a:ext>
            </a:extLst>
          </p:cNvPr>
          <p:cNvSpPr/>
          <p:nvPr/>
        </p:nvSpPr>
        <p:spPr>
          <a:xfrm>
            <a:off x="3705867" y="53574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762343-F856-304F-FE41-23604FC1401E}"/>
              </a:ext>
            </a:extLst>
          </p:cNvPr>
          <p:cNvSpPr/>
          <p:nvPr/>
        </p:nvSpPr>
        <p:spPr>
          <a:xfrm>
            <a:off x="4277367" y="51796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2ADC4-EE45-1AE8-D2A4-4A80B135F2F8}"/>
              </a:ext>
            </a:extLst>
          </p:cNvPr>
          <p:cNvSpPr txBox="1"/>
          <p:nvPr/>
        </p:nvSpPr>
        <p:spPr>
          <a:xfrm>
            <a:off x="6474489" y="6260344"/>
            <a:ext cx="110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(meters)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24A9B-60F1-F947-DA20-B70513EED712}"/>
              </a:ext>
            </a:extLst>
          </p:cNvPr>
          <p:cNvSpPr txBox="1"/>
          <p:nvPr/>
        </p:nvSpPr>
        <p:spPr>
          <a:xfrm rot="16200000">
            <a:off x="445821" y="2652695"/>
            <a:ext cx="110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(meters)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25A3F4-58F4-D38B-05FF-2A1DC1E43565}"/>
              </a:ext>
            </a:extLst>
          </p:cNvPr>
          <p:cNvSpPr/>
          <p:nvPr/>
        </p:nvSpPr>
        <p:spPr>
          <a:xfrm>
            <a:off x="9357795" y="2558405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E03D93-E3BA-3B6D-94C8-D326562CCC7D}"/>
              </a:ext>
            </a:extLst>
          </p:cNvPr>
          <p:cNvSpPr/>
          <p:nvPr/>
        </p:nvSpPr>
        <p:spPr>
          <a:xfrm>
            <a:off x="9342156" y="2974724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147D9F-EAE0-D5AF-1B9F-35E874EABF6A}"/>
              </a:ext>
            </a:extLst>
          </p:cNvPr>
          <p:cNvSpPr/>
          <p:nvPr/>
        </p:nvSpPr>
        <p:spPr>
          <a:xfrm>
            <a:off x="9671319" y="3161607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979A-5D74-D683-684D-F982FA95B1A4}"/>
              </a:ext>
            </a:extLst>
          </p:cNvPr>
          <p:cNvSpPr/>
          <p:nvPr/>
        </p:nvSpPr>
        <p:spPr>
          <a:xfrm>
            <a:off x="9149822" y="2682476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89221E-19F5-BF3F-AFD8-111DCFA11B7B}"/>
              </a:ext>
            </a:extLst>
          </p:cNvPr>
          <p:cNvSpPr/>
          <p:nvPr/>
        </p:nvSpPr>
        <p:spPr>
          <a:xfrm>
            <a:off x="9760219" y="2350693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21FD25-5555-4568-011B-5DF681ABC62D}"/>
              </a:ext>
            </a:extLst>
          </p:cNvPr>
          <p:cNvSpPr/>
          <p:nvPr/>
        </p:nvSpPr>
        <p:spPr>
          <a:xfrm>
            <a:off x="9938711" y="3076490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173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144725" y="1026235"/>
            <a:ext cx="11795102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494838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-278402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815724" y="782125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7864426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177131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354063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539349" y="684155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A6FC8E-2F20-52D0-0CCC-2111953A077C}"/>
              </a:ext>
            </a:extLst>
          </p:cNvPr>
          <p:cNvGrpSpPr/>
          <p:nvPr/>
        </p:nvGrpSpPr>
        <p:grpSpPr>
          <a:xfrm>
            <a:off x="1314002" y="2724568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28FC55-400B-3C5C-4C00-D78CB8073F5C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44215D-8BE9-7AFE-6EC4-8A8D819A075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07FAA344-C6D9-5E0F-D913-129DD6558CD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56ED9D-63AC-8CE6-CE6D-B92C0ED47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306027-AA5E-6236-1AAE-735EA8BC7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8D294E-9B0D-762E-3244-7116B26285C6}"/>
              </a:ext>
            </a:extLst>
          </p:cNvPr>
          <p:cNvGrpSpPr/>
          <p:nvPr/>
        </p:nvGrpSpPr>
        <p:grpSpPr>
          <a:xfrm rot="20700000">
            <a:off x="5768940" y="35105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821D9-EF69-2460-B063-780D7EB54CC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BFC01008-2D24-34A9-862B-6E62A0F2458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7643024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C87705-EB09-69F4-FFBA-AEC3AB0DF415}"/>
              </a:ext>
            </a:extLst>
          </p:cNvPr>
          <p:cNvGrpSpPr/>
          <p:nvPr/>
        </p:nvGrpSpPr>
        <p:grpSpPr>
          <a:xfrm rot="10452052">
            <a:off x="5701669" y="496120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62B336-DDF2-2DCC-AFC9-A6282577171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0F02DA18-FAD9-EAC2-F376-DB14E306BE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340371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849353-5E6E-0F5F-E1FC-EA4B3B79FB2D}"/>
              </a:ext>
            </a:extLst>
          </p:cNvPr>
          <p:cNvGrpSpPr/>
          <p:nvPr/>
        </p:nvGrpSpPr>
        <p:grpSpPr>
          <a:xfrm rot="21149598" flipH="1">
            <a:off x="4084314" y="331601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C4800F9-9B56-F9DB-E87B-39489F6CEA3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D10CB7CD-6A36-F00A-E5BF-8C12818283C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E3C714-DC95-35CF-A240-33098FADAB76}"/>
              </a:ext>
            </a:extLst>
          </p:cNvPr>
          <p:cNvGrpSpPr/>
          <p:nvPr/>
        </p:nvGrpSpPr>
        <p:grpSpPr>
          <a:xfrm rot="401509">
            <a:off x="3757934" y="447659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192110-8960-870D-CDB9-32BD03125B9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3F110E7A-96F4-3033-BB62-030B31FE60A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F72F1E8-66FB-03E9-E951-A55112369A1A}"/>
              </a:ext>
            </a:extLst>
          </p:cNvPr>
          <p:cNvGrpSpPr/>
          <p:nvPr/>
        </p:nvGrpSpPr>
        <p:grpSpPr>
          <a:xfrm rot="19204942" flipH="1">
            <a:off x="4920164" y="2099984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5EDEE8-FD70-CC70-EEFE-8547DD6EBE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BB581FC7-7E32-0337-1F1F-370880FF55B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785362A-D98E-1259-679F-34E4F9F415A7}"/>
              </a:ext>
            </a:extLst>
          </p:cNvPr>
          <p:cNvSpPr txBox="1"/>
          <p:nvPr/>
        </p:nvSpPr>
        <p:spPr>
          <a:xfrm>
            <a:off x="6145347" y="1513263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78" name="Arrow: Left 77">
            <a:extLst>
              <a:ext uri="{FF2B5EF4-FFF2-40B4-BE49-F238E27FC236}">
                <a16:creationId xmlns:a16="http://schemas.microsoft.com/office/drawing/2014/main" id="{CDE86AB5-2701-207B-FF2B-F3D1A906A43B}"/>
              </a:ext>
            </a:extLst>
          </p:cNvPr>
          <p:cNvSpPr/>
          <p:nvPr/>
        </p:nvSpPr>
        <p:spPr>
          <a:xfrm rot="20851807">
            <a:off x="4851154" y="5850819"/>
            <a:ext cx="1318702" cy="5365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</a:t>
            </a:r>
          </a:p>
        </p:txBody>
      </p:sp>
      <p:sp>
        <p:nvSpPr>
          <p:cNvPr id="79" name="Arrow: Left 78">
            <a:extLst>
              <a:ext uri="{FF2B5EF4-FFF2-40B4-BE49-F238E27FC236}">
                <a16:creationId xmlns:a16="http://schemas.microsoft.com/office/drawing/2014/main" id="{2B5D15B3-E349-E18A-68F8-174B6AAB099F}"/>
              </a:ext>
            </a:extLst>
          </p:cNvPr>
          <p:cNvSpPr/>
          <p:nvPr/>
        </p:nvSpPr>
        <p:spPr>
          <a:xfrm rot="1092818" flipH="1">
            <a:off x="2742070" y="5833960"/>
            <a:ext cx="1411664" cy="536598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Deploy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493381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10D69-A562-3C51-E61E-7EAB26CF9159}"/>
              </a:ext>
            </a:extLst>
          </p:cNvPr>
          <p:cNvCxnSpPr>
            <a:cxnSpLocks/>
          </p:cNvCxnSpPr>
          <p:nvPr/>
        </p:nvCxnSpPr>
        <p:spPr>
          <a:xfrm flipV="1">
            <a:off x="3658534" y="2319827"/>
            <a:ext cx="1275173" cy="642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E9BB06-556F-5363-FC50-B4ABC240279A}"/>
              </a:ext>
            </a:extLst>
          </p:cNvPr>
          <p:cNvCxnSpPr>
            <a:cxnSpLocks/>
          </p:cNvCxnSpPr>
          <p:nvPr/>
        </p:nvCxnSpPr>
        <p:spPr>
          <a:xfrm>
            <a:off x="3600324" y="3117086"/>
            <a:ext cx="477507" cy="189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5CE94-5996-1556-E26C-7AA5F226C557}"/>
              </a:ext>
            </a:extLst>
          </p:cNvPr>
          <p:cNvCxnSpPr>
            <a:cxnSpLocks/>
          </p:cNvCxnSpPr>
          <p:nvPr/>
        </p:nvCxnSpPr>
        <p:spPr>
          <a:xfrm>
            <a:off x="3447902" y="3243768"/>
            <a:ext cx="474642" cy="1143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42CAC9-08F7-C9F5-A43E-65A68167B299}"/>
              </a:ext>
            </a:extLst>
          </p:cNvPr>
          <p:cNvCxnSpPr>
            <a:cxnSpLocks/>
          </p:cNvCxnSpPr>
          <p:nvPr/>
        </p:nvCxnSpPr>
        <p:spPr>
          <a:xfrm>
            <a:off x="4274780" y="4584537"/>
            <a:ext cx="1317855" cy="403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95C6E9-5313-9681-E45B-8D5679805A64}"/>
              </a:ext>
            </a:extLst>
          </p:cNvPr>
          <p:cNvCxnSpPr>
            <a:cxnSpLocks/>
          </p:cNvCxnSpPr>
          <p:nvPr/>
        </p:nvCxnSpPr>
        <p:spPr>
          <a:xfrm>
            <a:off x="4580338" y="3438797"/>
            <a:ext cx="1113282" cy="17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275794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8B61C6-22FE-3E54-D766-ED900F5A5D98}"/>
              </a:ext>
            </a:extLst>
          </p:cNvPr>
          <p:cNvGrpSpPr/>
          <p:nvPr/>
        </p:nvGrpSpPr>
        <p:grpSpPr>
          <a:xfrm rot="2221522">
            <a:off x="6845584" y="389695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926C40-5311-C9CA-E3F3-4323AB7C99B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08BF67E3-012B-1709-7514-67A6B0E67EC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7AC923-9C79-0E23-E550-6F44B9EE514B}"/>
              </a:ext>
            </a:extLst>
          </p:cNvPr>
          <p:cNvCxnSpPr>
            <a:cxnSpLocks/>
          </p:cNvCxnSpPr>
          <p:nvPr/>
        </p:nvCxnSpPr>
        <p:spPr>
          <a:xfrm flipH="1" flipV="1">
            <a:off x="6208866" y="3644184"/>
            <a:ext cx="526951" cy="172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274567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F4410D-A4EB-262A-B5C8-B7E3E265E10F}"/>
              </a:ext>
            </a:extLst>
          </p:cNvPr>
          <p:cNvCxnSpPr>
            <a:cxnSpLocks/>
          </p:cNvCxnSpPr>
          <p:nvPr/>
        </p:nvCxnSpPr>
        <p:spPr>
          <a:xfrm flipH="1">
            <a:off x="6135165" y="4084156"/>
            <a:ext cx="833741" cy="773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325492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2536179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57C12A8-4551-A55D-B24D-8711A0997BF8}"/>
              </a:ext>
            </a:extLst>
          </p:cNvPr>
          <p:cNvCxnSpPr>
            <a:cxnSpLocks/>
          </p:cNvCxnSpPr>
          <p:nvPr/>
        </p:nvCxnSpPr>
        <p:spPr>
          <a:xfrm>
            <a:off x="5915627" y="3757396"/>
            <a:ext cx="8082" cy="1079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9732D5-6E00-B0BC-5AA7-2ECFA8E0DF61}"/>
              </a:ext>
            </a:extLst>
          </p:cNvPr>
          <p:cNvSpPr/>
          <p:nvPr/>
        </p:nvSpPr>
        <p:spPr>
          <a:xfrm>
            <a:off x="-433218" y="4391591"/>
            <a:ext cx="3360858" cy="377431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1D68FD-272D-9ACC-CBF3-9484F7E219AE}"/>
              </a:ext>
            </a:extLst>
          </p:cNvPr>
          <p:cNvSpPr/>
          <p:nvPr/>
        </p:nvSpPr>
        <p:spPr>
          <a:xfrm flipH="1">
            <a:off x="-1466245" y="2076748"/>
            <a:ext cx="2560769" cy="287579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939379-5996-98C6-AC52-B8F34D376EE0}"/>
              </a:ext>
            </a:extLst>
          </p:cNvPr>
          <p:cNvSpPr/>
          <p:nvPr/>
        </p:nvSpPr>
        <p:spPr>
          <a:xfrm flipH="1" flipV="1">
            <a:off x="-73310" y="2482051"/>
            <a:ext cx="1680142" cy="188683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82DA34D1-A3FE-EF47-C04E-80FE3A1A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3117273"/>
            <a:ext cx="5091553" cy="3054932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2B8E8CB3-91F6-DD4A-C7B1-0DCC0365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3466407" y="357447"/>
            <a:ext cx="8104909" cy="4887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A97D3D-4B15-8D98-D80B-08FDCA64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8" t="4064" r="8186" b="4064"/>
          <a:stretch/>
        </p:blipFill>
        <p:spPr>
          <a:xfrm>
            <a:off x="4339242" y="2626822"/>
            <a:ext cx="5178829" cy="3150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8078FB-3988-4576-1AFE-7E818B6685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08" t="4471" r="8546" b="3659"/>
          <a:stretch/>
        </p:blipFill>
        <p:spPr>
          <a:xfrm>
            <a:off x="548870" y="520700"/>
            <a:ext cx="5178829" cy="3150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76A5DD-8224-21D7-4104-C6842C3E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67" t="4194" r="8186" b="3935"/>
          <a:stretch/>
        </p:blipFill>
        <p:spPr>
          <a:xfrm>
            <a:off x="548869" y="1368712"/>
            <a:ext cx="5178829" cy="3150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FE176-6236-EB2E-6CCC-49B2A39EF1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67" t="4671" r="8186" b="3458"/>
          <a:stretch/>
        </p:blipFill>
        <p:spPr>
          <a:xfrm>
            <a:off x="6055820" y="2801389"/>
            <a:ext cx="5178829" cy="3150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C07ED-DE6C-3A27-4A6C-44C340E104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67" t="4671" r="8186" b="3906"/>
          <a:stretch/>
        </p:blipFill>
        <p:spPr>
          <a:xfrm>
            <a:off x="3466406" y="1874520"/>
            <a:ext cx="5178829" cy="31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6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427B-383D-BD5A-5D71-5CAF3D57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Algo.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F17E3-9196-F1E9-3C73-39B11571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FE+D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HybDO</a:t>
            </a:r>
            <a:r>
              <a:rPr lang="en-US" dirty="0"/>
              <a:t> &lt;- Added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FE+HybD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Should tell us about benefits from FE plan vs benefits from </a:t>
            </a:r>
            <a:r>
              <a:rPr lang="en-US" dirty="0" err="1"/>
              <a:t>Hyb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solver</a:t>
            </a:r>
          </a:p>
        </p:txBody>
      </p:sp>
    </p:spTree>
    <p:extLst>
      <p:ext uri="{BB962C8B-B14F-4D97-AF65-F5344CB8AC3E}">
        <p14:creationId xmlns:p14="http://schemas.microsoft.com/office/powerpoint/2010/main" val="36094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3A23-BE1A-CBBE-E0F3-04526E13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86E8A5-955A-2DE9-EA4C-9DE7A0B2125A}"/>
              </a:ext>
            </a:extLst>
          </p:cNvPr>
          <p:cNvCxnSpPr/>
          <p:nvPr/>
        </p:nvCxnSpPr>
        <p:spPr>
          <a:xfrm>
            <a:off x="730204" y="1756437"/>
            <a:ext cx="0" cy="469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C0976D-BBD2-8DCF-1E39-E5FB5CF563AE}"/>
              </a:ext>
            </a:extLst>
          </p:cNvPr>
          <p:cNvCxnSpPr>
            <a:cxnSpLocks/>
          </p:cNvCxnSpPr>
          <p:nvPr/>
        </p:nvCxnSpPr>
        <p:spPr>
          <a:xfrm>
            <a:off x="381548" y="6085036"/>
            <a:ext cx="10617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93B315C-70B1-703B-1D97-0489FEE7D5FB}"/>
              </a:ext>
            </a:extLst>
          </p:cNvPr>
          <p:cNvSpPr/>
          <p:nvPr/>
        </p:nvSpPr>
        <p:spPr>
          <a:xfrm>
            <a:off x="1092017" y="3429000"/>
            <a:ext cx="401268" cy="265603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F1CEA-4972-095B-DAE2-9F79C186588C}"/>
              </a:ext>
            </a:extLst>
          </p:cNvPr>
          <p:cNvSpPr/>
          <p:nvPr/>
        </p:nvSpPr>
        <p:spPr>
          <a:xfrm>
            <a:off x="1195899" y="3177378"/>
            <a:ext cx="193503" cy="290765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18652-B781-657C-70FB-DDBDA28DACB8}"/>
              </a:ext>
            </a:extLst>
          </p:cNvPr>
          <p:cNvSpPr/>
          <p:nvPr/>
        </p:nvSpPr>
        <p:spPr>
          <a:xfrm>
            <a:off x="1493285" y="3811592"/>
            <a:ext cx="401268" cy="2273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F60B68-7481-2097-8211-010ECC0DBCC6}"/>
              </a:ext>
            </a:extLst>
          </p:cNvPr>
          <p:cNvSpPr/>
          <p:nvPr/>
        </p:nvSpPr>
        <p:spPr>
          <a:xfrm>
            <a:off x="1597167" y="3710228"/>
            <a:ext cx="172427" cy="23748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0DE84-8345-AA32-85EE-B71B0B7E064C}"/>
              </a:ext>
            </a:extLst>
          </p:cNvPr>
          <p:cNvSpPr/>
          <p:nvPr/>
        </p:nvSpPr>
        <p:spPr>
          <a:xfrm>
            <a:off x="1894553" y="3710227"/>
            <a:ext cx="401268" cy="23748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F263FA-78A2-EBD8-A33C-3CBF2860E1F6}"/>
              </a:ext>
            </a:extLst>
          </p:cNvPr>
          <p:cNvSpPr/>
          <p:nvPr/>
        </p:nvSpPr>
        <p:spPr>
          <a:xfrm>
            <a:off x="1998435" y="3623385"/>
            <a:ext cx="172427" cy="246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43B18-D65C-B55E-E993-AD60D9DE7787}"/>
              </a:ext>
            </a:extLst>
          </p:cNvPr>
          <p:cNvSpPr/>
          <p:nvPr/>
        </p:nvSpPr>
        <p:spPr>
          <a:xfrm>
            <a:off x="2299669" y="3623384"/>
            <a:ext cx="401268" cy="24616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ECFAA-079B-52A9-8CD1-0328F0885EF9}"/>
              </a:ext>
            </a:extLst>
          </p:cNvPr>
          <p:cNvSpPr/>
          <p:nvPr/>
        </p:nvSpPr>
        <p:spPr>
          <a:xfrm>
            <a:off x="2403551" y="3428999"/>
            <a:ext cx="168579" cy="26560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B9FE5-3B5C-A7A7-E6C4-6CA591A35541}"/>
              </a:ext>
            </a:extLst>
          </p:cNvPr>
          <p:cNvSpPr/>
          <p:nvPr/>
        </p:nvSpPr>
        <p:spPr>
          <a:xfrm>
            <a:off x="2704785" y="3710226"/>
            <a:ext cx="401268" cy="2374809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63AEE7-07BA-6480-3BC6-A06F42A73D9F}"/>
              </a:ext>
            </a:extLst>
          </p:cNvPr>
          <p:cNvSpPr/>
          <p:nvPr/>
        </p:nvSpPr>
        <p:spPr>
          <a:xfrm>
            <a:off x="2808667" y="3623384"/>
            <a:ext cx="168579" cy="2461651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97DD2-4282-4548-C704-CF2FE084AFF1}"/>
              </a:ext>
            </a:extLst>
          </p:cNvPr>
          <p:cNvSpPr/>
          <p:nvPr/>
        </p:nvSpPr>
        <p:spPr>
          <a:xfrm>
            <a:off x="3794992" y="4541844"/>
            <a:ext cx="401268" cy="154319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17073-6923-393C-6911-FFFADBD5EA06}"/>
              </a:ext>
            </a:extLst>
          </p:cNvPr>
          <p:cNvSpPr/>
          <p:nvPr/>
        </p:nvSpPr>
        <p:spPr>
          <a:xfrm>
            <a:off x="3898874" y="3572049"/>
            <a:ext cx="193503" cy="25129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0540CD-802A-2530-4A42-C8EC31B8A4DB}"/>
              </a:ext>
            </a:extLst>
          </p:cNvPr>
          <p:cNvSpPr/>
          <p:nvPr/>
        </p:nvSpPr>
        <p:spPr>
          <a:xfrm>
            <a:off x="4196260" y="4262326"/>
            <a:ext cx="401268" cy="1822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6E178D-CCEF-C33F-560C-25C96FEE0C0C}"/>
              </a:ext>
            </a:extLst>
          </p:cNvPr>
          <p:cNvSpPr/>
          <p:nvPr/>
        </p:nvSpPr>
        <p:spPr>
          <a:xfrm>
            <a:off x="4300142" y="4032572"/>
            <a:ext cx="172427" cy="20524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75861D-A4F3-C1CE-DE28-DD80338EB110}"/>
              </a:ext>
            </a:extLst>
          </p:cNvPr>
          <p:cNvSpPr/>
          <p:nvPr/>
        </p:nvSpPr>
        <p:spPr>
          <a:xfrm>
            <a:off x="4597528" y="4032572"/>
            <a:ext cx="401268" cy="20524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2F9820-31FD-47E6-BCC8-53C3D8BCAE54}"/>
              </a:ext>
            </a:extLst>
          </p:cNvPr>
          <p:cNvSpPr/>
          <p:nvPr/>
        </p:nvSpPr>
        <p:spPr>
          <a:xfrm>
            <a:off x="4701410" y="3957517"/>
            <a:ext cx="172427" cy="21275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4C1EC3-D106-EC27-8F07-8E46F646C4AE}"/>
              </a:ext>
            </a:extLst>
          </p:cNvPr>
          <p:cNvSpPr/>
          <p:nvPr/>
        </p:nvSpPr>
        <p:spPr>
          <a:xfrm>
            <a:off x="5002644" y="3957516"/>
            <a:ext cx="401268" cy="2127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BF9491-C049-F92E-DD11-D7F93590575B}"/>
              </a:ext>
            </a:extLst>
          </p:cNvPr>
          <p:cNvSpPr/>
          <p:nvPr/>
        </p:nvSpPr>
        <p:spPr>
          <a:xfrm>
            <a:off x="5106526" y="3789517"/>
            <a:ext cx="168579" cy="22955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A1FE04-0435-1CFB-C7DA-DB0A32C61936}"/>
              </a:ext>
            </a:extLst>
          </p:cNvPr>
          <p:cNvSpPr/>
          <p:nvPr/>
        </p:nvSpPr>
        <p:spPr>
          <a:xfrm>
            <a:off x="5407760" y="4338910"/>
            <a:ext cx="401268" cy="1746125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D6C26F-7964-195F-5988-930F93C0CD3A}"/>
              </a:ext>
            </a:extLst>
          </p:cNvPr>
          <p:cNvSpPr/>
          <p:nvPr/>
        </p:nvSpPr>
        <p:spPr>
          <a:xfrm>
            <a:off x="5511642" y="3957516"/>
            <a:ext cx="168579" cy="2127519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19F3E3-549D-D229-31C1-8059D0674432}"/>
              </a:ext>
            </a:extLst>
          </p:cNvPr>
          <p:cNvSpPr/>
          <p:nvPr/>
        </p:nvSpPr>
        <p:spPr>
          <a:xfrm>
            <a:off x="6418061" y="4602498"/>
            <a:ext cx="401268" cy="148253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C2CFFC-D455-173F-F773-9601D0569F6A}"/>
              </a:ext>
            </a:extLst>
          </p:cNvPr>
          <p:cNvSpPr/>
          <p:nvPr/>
        </p:nvSpPr>
        <p:spPr>
          <a:xfrm>
            <a:off x="6521943" y="4462048"/>
            <a:ext cx="193503" cy="16229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4F8EDD-6993-3CDE-A878-36299B358AF7}"/>
              </a:ext>
            </a:extLst>
          </p:cNvPr>
          <p:cNvSpPr/>
          <p:nvPr/>
        </p:nvSpPr>
        <p:spPr>
          <a:xfrm>
            <a:off x="6819329" y="4816052"/>
            <a:ext cx="401268" cy="1268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7F3F44-8C85-B2D3-188A-FF3A679FB6DF}"/>
              </a:ext>
            </a:extLst>
          </p:cNvPr>
          <p:cNvSpPr/>
          <p:nvPr/>
        </p:nvSpPr>
        <p:spPr>
          <a:xfrm>
            <a:off x="6923211" y="4759474"/>
            <a:ext cx="172427" cy="13255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75D6AB-42EB-453B-38EB-13EE939C44B0}"/>
              </a:ext>
            </a:extLst>
          </p:cNvPr>
          <p:cNvSpPr/>
          <p:nvPr/>
        </p:nvSpPr>
        <p:spPr>
          <a:xfrm>
            <a:off x="7220597" y="4759473"/>
            <a:ext cx="401268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A91AA5-0720-5CA7-3614-B6E7099C9262}"/>
              </a:ext>
            </a:extLst>
          </p:cNvPr>
          <p:cNvSpPr/>
          <p:nvPr/>
        </p:nvSpPr>
        <p:spPr>
          <a:xfrm>
            <a:off x="7324479" y="4407541"/>
            <a:ext cx="172427" cy="16774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DDF772-F18A-CD62-CD58-0EE6715E0159}"/>
              </a:ext>
            </a:extLst>
          </p:cNvPr>
          <p:cNvSpPr/>
          <p:nvPr/>
        </p:nvSpPr>
        <p:spPr>
          <a:xfrm>
            <a:off x="7625713" y="4407540"/>
            <a:ext cx="401268" cy="1677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8CBBC6-C2CB-77C3-FD1F-4EC6CA18C33E}"/>
              </a:ext>
            </a:extLst>
          </p:cNvPr>
          <p:cNvSpPr/>
          <p:nvPr/>
        </p:nvSpPr>
        <p:spPr>
          <a:xfrm>
            <a:off x="7729595" y="4275075"/>
            <a:ext cx="168579" cy="18099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A0094-E658-F986-7CDF-855A40D02B5E}"/>
              </a:ext>
            </a:extLst>
          </p:cNvPr>
          <p:cNvSpPr/>
          <p:nvPr/>
        </p:nvSpPr>
        <p:spPr>
          <a:xfrm>
            <a:off x="8030829" y="4466718"/>
            <a:ext cx="401268" cy="1618317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8F7436-2370-05B8-E1F9-14F43146DE33}"/>
              </a:ext>
            </a:extLst>
          </p:cNvPr>
          <p:cNvSpPr/>
          <p:nvPr/>
        </p:nvSpPr>
        <p:spPr>
          <a:xfrm>
            <a:off x="8134711" y="4065497"/>
            <a:ext cx="168579" cy="2019539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66CEE-8402-42FE-EC0A-41AB58041D3F}"/>
              </a:ext>
            </a:extLst>
          </p:cNvPr>
          <p:cNvSpPr txBox="1"/>
          <p:nvPr/>
        </p:nvSpPr>
        <p:spPr>
          <a:xfrm>
            <a:off x="1389402" y="6216604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F9D6B4-CA2F-9C60-95FD-406B8FFCC6FE}"/>
              </a:ext>
            </a:extLst>
          </p:cNvPr>
          <p:cNvSpPr txBox="1"/>
          <p:nvPr/>
        </p:nvSpPr>
        <p:spPr>
          <a:xfrm>
            <a:off x="4140982" y="6216604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2.5% Fail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E2938A-C520-46E1-AF44-B638FED3434F}"/>
              </a:ext>
            </a:extLst>
          </p:cNvPr>
          <p:cNvSpPr txBox="1"/>
          <p:nvPr/>
        </p:nvSpPr>
        <p:spPr>
          <a:xfrm>
            <a:off x="6701060" y="6252300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 Fail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7186A-24EA-52C5-85EA-51765DEE4F91}"/>
              </a:ext>
            </a:extLst>
          </p:cNvPr>
          <p:cNvSpPr txBox="1"/>
          <p:nvPr/>
        </p:nvSpPr>
        <p:spPr>
          <a:xfrm rot="16200000">
            <a:off x="-629107" y="3188063"/>
            <a:ext cx="22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Total Reward</a:t>
            </a:r>
          </a:p>
        </p:txBody>
      </p:sp>
    </p:spTree>
    <p:extLst>
      <p:ext uri="{BB962C8B-B14F-4D97-AF65-F5344CB8AC3E}">
        <p14:creationId xmlns:p14="http://schemas.microsoft.com/office/powerpoint/2010/main" val="319891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B0BA-CFDD-68AE-BCCA-11C78FE6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0E42A94-67AA-6131-1A1C-F48FF6B8D744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A54F053-06BB-E87E-1C5B-6C8566A033BD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5A14FB-1937-7F42-A935-5C51B5B0187C}"/>
              </a:ext>
            </a:extLst>
          </p:cNvPr>
          <p:cNvGrpSpPr/>
          <p:nvPr/>
        </p:nvGrpSpPr>
        <p:grpSpPr>
          <a:xfrm>
            <a:off x="4690096" y="3222524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B35F02-80C4-C6C5-FB75-930087D7FC7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8B864E1B-18DF-DB02-08A7-B899B669FDA6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AD79CAF-0022-B50C-BC07-AC6CCE8BEED3}"/>
              </a:ext>
            </a:extLst>
          </p:cNvPr>
          <p:cNvGrpSpPr/>
          <p:nvPr/>
        </p:nvGrpSpPr>
        <p:grpSpPr>
          <a:xfrm>
            <a:off x="5564960" y="454825"/>
            <a:ext cx="3716870" cy="120882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491F64-63E3-A28A-4388-3D0F9FBD5C56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3D17933-12C3-1591-DD9C-724659DA1C2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52D2E43A-4045-BF06-C56A-C0F8A8AD3A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80A312-9B0D-85A1-6EA6-3239B1EC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15063D-27A2-0310-3DA4-33BBF7CC4D9C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3583EB-417A-5DB0-2F11-F312C0F414CE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BBCAA7-2E9A-16F9-47E5-2687F15A40EC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A4E062-BC04-D539-0567-CF038E4C80F9}"/>
              </a:ext>
            </a:extLst>
          </p:cNvPr>
          <p:cNvGrpSpPr/>
          <p:nvPr/>
        </p:nvGrpSpPr>
        <p:grpSpPr>
          <a:xfrm>
            <a:off x="7205059" y="3222525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4B6907-2E6D-2CCE-540C-820E68708EA0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9E8EFD11-3FA0-E1F4-3712-D790DD1C643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84172-D7E2-BF90-53D4-6676F6740227}"/>
              </a:ext>
            </a:extLst>
          </p:cNvPr>
          <p:cNvGrpSpPr/>
          <p:nvPr/>
        </p:nvGrpSpPr>
        <p:grpSpPr>
          <a:xfrm>
            <a:off x="9696760" y="3222525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E7963C-6D8D-3764-C1C8-40A01BA3B53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0B143E26-6322-8983-ABDA-4EAA149C117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15EC467-209E-D6D9-F47F-40DC05AD427E}"/>
              </a:ext>
            </a:extLst>
          </p:cNvPr>
          <p:cNvSpPr/>
          <p:nvPr/>
        </p:nvSpPr>
        <p:spPr>
          <a:xfrm>
            <a:off x="4860287" y="3517138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FA80E4D-369C-D85E-7487-A874674C3FC7}"/>
              </a:ext>
            </a:extLst>
          </p:cNvPr>
          <p:cNvSpPr/>
          <p:nvPr/>
        </p:nvSpPr>
        <p:spPr>
          <a:xfrm>
            <a:off x="7370678" y="352024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A4E9CB36-2DE9-3C55-D19D-D15E229CCBE3}"/>
              </a:ext>
            </a:extLst>
          </p:cNvPr>
          <p:cNvSpPr/>
          <p:nvPr/>
        </p:nvSpPr>
        <p:spPr>
          <a:xfrm>
            <a:off x="9870400" y="352024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2F5C3D6-D58B-B3D8-39A9-486678303B2C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7403079" y="4466635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3E46B0C-2416-81EE-C9C3-0A0AF5619CE1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8104823" y="4243130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6E4FC23D-2A73-31D7-CDF8-F660B5745B0A}"/>
              </a:ext>
            </a:extLst>
          </p:cNvPr>
          <p:cNvSpPr/>
          <p:nvPr/>
        </p:nvSpPr>
        <p:spPr>
          <a:xfrm rot="2700000">
            <a:off x="5928922" y="1466680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8D2DA5A4-488F-D9BF-906C-45FCC70AB5B5}"/>
              </a:ext>
            </a:extLst>
          </p:cNvPr>
          <p:cNvSpPr/>
          <p:nvPr/>
        </p:nvSpPr>
        <p:spPr>
          <a:xfrm rot="8100000">
            <a:off x="8877455" y="1453660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D4958DE8-91E6-FA48-5D11-E1D34A5022F8}"/>
              </a:ext>
            </a:extLst>
          </p:cNvPr>
          <p:cNvSpPr/>
          <p:nvPr/>
        </p:nvSpPr>
        <p:spPr>
          <a:xfrm rot="10800000">
            <a:off x="7433827" y="1745840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A3433FB8-7105-122C-3E50-5AC5C6F8CABE}"/>
              </a:ext>
            </a:extLst>
          </p:cNvPr>
          <p:cNvSpPr/>
          <p:nvPr/>
        </p:nvSpPr>
        <p:spPr>
          <a:xfrm rot="5400000">
            <a:off x="6179782" y="2632614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F67670E3-DEF1-C6BE-C524-9FA597821015}"/>
              </a:ext>
            </a:extLst>
          </p:cNvPr>
          <p:cNvSpPr/>
          <p:nvPr/>
        </p:nvSpPr>
        <p:spPr>
          <a:xfrm rot="5400000">
            <a:off x="8648605" y="2638907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702E2E-BCB3-1D82-DBFC-E3EC90F34414}"/>
              </a:ext>
            </a:extLst>
          </p:cNvPr>
          <p:cNvGrpSpPr/>
          <p:nvPr/>
        </p:nvGrpSpPr>
        <p:grpSpPr>
          <a:xfrm>
            <a:off x="3914380" y="4012040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2AD72D-43EE-D6A2-A56A-126BAE3DAC8B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449F1502-BFDC-93C6-F9D6-BF2E0971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D01D85-B8BF-E909-AB7B-CBA02BCBFBB4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725A80-8BC1-BF7C-1FBC-C7FB820D441A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20DE17-21BA-8A67-AAD6-CE860537E55D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6EB048-E585-D12C-8C10-7E5A7112072F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B1352B-77F5-1459-4E76-5B9FECD90467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34EE5F0-3686-4704-905F-DF7F32ECBC2C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9046F8-9CA0-35EE-29B1-B9FC7E10A100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DFDD01-7F40-81EA-BC06-3CE9C58CAA95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36E24-DBD1-3F55-0E4A-1C16662BBC50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090F78-ECCB-089D-9ED7-30D9E49B9F76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2DC2F4-4028-2C4A-9280-27D526282D26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B55827-5744-E469-A074-512ADC7DDDC7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04E91C-5DAD-BF89-E59B-933B987670C8}"/>
              </a:ext>
            </a:extLst>
          </p:cNvPr>
          <p:cNvGrpSpPr/>
          <p:nvPr/>
        </p:nvGrpSpPr>
        <p:grpSpPr>
          <a:xfrm>
            <a:off x="8910539" y="4014349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0E351F-3E91-AE11-ED7A-901150ACEEB1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07989F10-650A-CA12-B969-6532D3355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A3874B-E3D2-F682-10B3-93B857A1739D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BF1C6D-D183-6275-A899-E8949B2BA844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3017029-D075-EFC6-08A0-8F1139D92D7F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382A555-29E4-2D7D-72BC-588AE293BB31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1654DBA-153F-7EB1-90EC-32385D3EF278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4973AAB-45DA-BEA4-80C7-331134DA3658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F96360C-B515-89E5-5C10-5C429D87442F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C324E8-67E0-3523-0CBD-06F82C30C179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598A4E4-B421-4BCC-3C20-2506F88CFEBC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EB613DA8-75C8-3114-E202-A76F638DDFA7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D6C31A43-1214-1B35-400C-20A7CE55CBC7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3E714C0-65C6-93B1-E316-1D0B47E25C2A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56F2CC4-B7A7-9CFA-E4DF-63366FB53993}"/>
              </a:ext>
            </a:extLst>
          </p:cNvPr>
          <p:cNvSpPr txBox="1"/>
          <p:nvPr/>
        </p:nvSpPr>
        <p:spPr>
          <a:xfrm>
            <a:off x="-52025" y="962593"/>
            <a:ext cx="3941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910D4-452F-899E-EF54-989E73F7B1B6}"/>
              </a:ext>
            </a:extLst>
          </p:cNvPr>
          <p:cNvSpPr txBox="1"/>
          <p:nvPr/>
        </p:nvSpPr>
        <p:spPr>
          <a:xfrm>
            <a:off x="-24916" y="3960012"/>
            <a:ext cx="3278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2FEE41-7E4B-57E9-557C-F0C461E20A0D}"/>
              </a:ext>
            </a:extLst>
          </p:cNvPr>
          <p:cNvGrpSpPr/>
          <p:nvPr/>
        </p:nvGrpSpPr>
        <p:grpSpPr>
          <a:xfrm>
            <a:off x="6399962" y="4012041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FE48E-F612-AC57-3BE2-A98429FCF168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334394EF-0115-2215-E4F3-68808502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1ECA27-71E7-12BB-DB1E-3030F8C16E7C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5F4CCFF-DA02-1125-3FC1-04D8B30EEA7B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544C000-E422-12DD-DCDB-DB974DEEEC6C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32B5D2C-07FE-F4C3-6470-CD905611EF61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9AB73A1-8B0E-0254-634A-A64F63E872DA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9D739DF-18F7-5C1F-E091-2148FF697799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2C2483-83B4-02D2-2AC1-14585EA4A5DF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D652385-FB7E-F044-38AF-CD029BDF7AB4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7D7DB23-6E4D-8E0F-71E0-FE90BD61686E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910C778-E263-30E5-E545-1999470D7FD3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9C8F5B53-6F02-5523-4C0D-D87B58F70661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CE6D1B9-739D-5662-D586-FB81F30FF0B1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96D0030-87D0-B467-AAD1-CE8131FC8F94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F92FE2D0-CF9B-8CBC-772E-14F5B3304789}"/>
              </a:ext>
            </a:extLst>
          </p:cNvPr>
          <p:cNvSpPr/>
          <p:nvPr/>
        </p:nvSpPr>
        <p:spPr>
          <a:xfrm>
            <a:off x="3979176" y="899427"/>
            <a:ext cx="455840" cy="2612969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727EA8AF-8CD1-6064-C040-2FDA787C28CC}"/>
              </a:ext>
            </a:extLst>
          </p:cNvPr>
          <p:cNvSpPr/>
          <p:nvPr/>
        </p:nvSpPr>
        <p:spPr>
          <a:xfrm>
            <a:off x="3278217" y="4030930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1D518-7408-1A42-05E9-D8EFC0FB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5A03D63-AEB6-EAF6-F6F0-358FFB4DE600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BD035CB-24B4-69A0-C8EE-49A403BD602D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02C32B-7A9A-31D4-BD1E-F8F28F50587C}"/>
              </a:ext>
            </a:extLst>
          </p:cNvPr>
          <p:cNvGrpSpPr/>
          <p:nvPr/>
        </p:nvGrpSpPr>
        <p:grpSpPr>
          <a:xfrm>
            <a:off x="2474797" y="320581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7ABBB9-B728-6955-47D4-2307827B185A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9E16695F-C8CA-63B8-2363-4F44415654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D901C8-D139-234E-C0F9-E43312C6B67A}"/>
              </a:ext>
            </a:extLst>
          </p:cNvPr>
          <p:cNvGrpSpPr/>
          <p:nvPr/>
        </p:nvGrpSpPr>
        <p:grpSpPr>
          <a:xfrm>
            <a:off x="4210325" y="88272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AF7703-1768-184F-A3C9-8EC37FD614A9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495372D-FEA2-C70D-7E64-E1BCA37DC03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A8BDF079-4B50-6DB8-3D96-FD54E3FB974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4E0D41-FB04-0F9A-C347-4C6740AF3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0D80EC-5DA6-9C8A-6E77-244D643BD79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32EB01A-0745-A79A-EF15-AB7F40DC6325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C191A-A81D-2972-8D3D-A49AE824B024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2378E-0841-53C3-C5BC-B2BA7EC3D986}"/>
              </a:ext>
            </a:extLst>
          </p:cNvPr>
          <p:cNvGrpSpPr/>
          <p:nvPr/>
        </p:nvGrpSpPr>
        <p:grpSpPr>
          <a:xfrm>
            <a:off x="4989760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18740A-2383-3FFE-0BE1-9FE4627D54C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9534623-2883-0437-0F5C-943D59388F2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C4AF38-80DB-CE8B-32DC-93F6EEAB5D7E}"/>
              </a:ext>
            </a:extLst>
          </p:cNvPr>
          <p:cNvGrpSpPr/>
          <p:nvPr/>
        </p:nvGrpSpPr>
        <p:grpSpPr>
          <a:xfrm>
            <a:off x="7481461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ED8FB1-427B-4202-DE3A-1FBBC26494F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7F56964A-F8F5-2559-4A5A-D9E3557E48D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EBD702DC-3226-B8CA-3212-C7DB288279AD}"/>
              </a:ext>
            </a:extLst>
          </p:cNvPr>
          <p:cNvSpPr/>
          <p:nvPr/>
        </p:nvSpPr>
        <p:spPr>
          <a:xfrm>
            <a:off x="2644988" y="350043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6F6C3CD6-5551-5121-4020-BAC4E973FD60}"/>
              </a:ext>
            </a:extLst>
          </p:cNvPr>
          <p:cNvSpPr/>
          <p:nvPr/>
        </p:nvSpPr>
        <p:spPr>
          <a:xfrm>
            <a:off x="5155379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2D50BBDD-FC16-4E80-AAF1-0D228932995E}"/>
              </a:ext>
            </a:extLst>
          </p:cNvPr>
          <p:cNvSpPr/>
          <p:nvPr/>
        </p:nvSpPr>
        <p:spPr>
          <a:xfrm>
            <a:off x="7655101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D3BB511-9F69-6EF2-5D2A-2045F75C6144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187780" y="444993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0ABEF31-7618-C50A-2E95-09955BD289E0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5889524" y="422642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923CE3FF-4FF0-3A7C-04FB-04107FC91D82}"/>
              </a:ext>
            </a:extLst>
          </p:cNvPr>
          <p:cNvSpPr/>
          <p:nvPr/>
        </p:nvSpPr>
        <p:spPr>
          <a:xfrm rot="2700000">
            <a:off x="3713623" y="144997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67950D02-D67A-3E6B-52E3-7BC7E3C6BAA8}"/>
              </a:ext>
            </a:extLst>
          </p:cNvPr>
          <p:cNvSpPr/>
          <p:nvPr/>
        </p:nvSpPr>
        <p:spPr>
          <a:xfrm rot="8100000">
            <a:off x="6662156" y="14369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4220A239-797E-F43E-AD3A-C969FFE12D0F}"/>
              </a:ext>
            </a:extLst>
          </p:cNvPr>
          <p:cNvSpPr/>
          <p:nvPr/>
        </p:nvSpPr>
        <p:spPr>
          <a:xfrm rot="10800000">
            <a:off x="5218528" y="172913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FD2F976A-4522-4F5F-B831-A7290642435C}"/>
              </a:ext>
            </a:extLst>
          </p:cNvPr>
          <p:cNvSpPr/>
          <p:nvPr/>
        </p:nvSpPr>
        <p:spPr>
          <a:xfrm rot="5400000">
            <a:off x="3964483" y="261590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7572A3BD-0E42-47AA-8440-B7296277E6D8}"/>
              </a:ext>
            </a:extLst>
          </p:cNvPr>
          <p:cNvSpPr/>
          <p:nvPr/>
        </p:nvSpPr>
        <p:spPr>
          <a:xfrm rot="5400000">
            <a:off x="6433306" y="262220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E07618-092F-678F-CA39-CC961F3FAE40}"/>
              </a:ext>
            </a:extLst>
          </p:cNvPr>
          <p:cNvGrpSpPr/>
          <p:nvPr/>
        </p:nvGrpSpPr>
        <p:grpSpPr>
          <a:xfrm>
            <a:off x="1699081" y="3995335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422DD0-A0A7-56F9-5191-1C872AC9C53C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5A5A4C9A-E965-2B93-A0F5-804726478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8597DE-5C3D-257B-57D2-769C0253E79D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04AB-5D22-6B92-7370-FC4EB82BC8D9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2688AF-E1AD-B963-3F16-D7136DBB47F0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E47560-1B72-B061-33D3-B59A8D89ECBC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71686F-2F17-51AA-C75F-25AC7E5B562B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658116-5B8E-17F5-A26F-5D5B69E17BBD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A3B500-9922-705F-C2C5-CAEE05FBCACA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81AC2B-7600-DB7E-714B-8197F24CA0BA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8E7F1E-9D04-4418-52D8-ABA60B70D7E1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64BB4C-4CE0-4A35-FFE7-0610B9755D32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A7D6C0-FE3C-A74B-BF35-9B1ED5F93128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96AB78-49FC-999C-1E28-09F331A8CC9C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CE4A8-CE27-C9EF-55EB-BDDD6ED8128E}"/>
              </a:ext>
            </a:extLst>
          </p:cNvPr>
          <p:cNvGrpSpPr/>
          <p:nvPr/>
        </p:nvGrpSpPr>
        <p:grpSpPr>
          <a:xfrm>
            <a:off x="6665349" y="3995334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C8F4B4-313B-E42A-9AEE-FC77D6F02FBE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F388EC93-50D2-F157-B4C3-A0A89BC5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834726-7E54-9C11-F2B1-38846C39EF6B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D0DDF5F-2B39-0E1C-A2CF-C857147C987E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BE2E898-CCC6-C381-2F71-25C1F6835E78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50C3E33-8458-3309-6EDA-314FBBC90538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3B2259C-3032-D7E1-0D1E-9A7F26C87A02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CE2E8E-8BE1-EBD2-A96E-2815325238A9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B51ACEB-CBD0-3305-B84A-61D642491D18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B4A4216-A0F9-EC7F-7F83-2562B8F83B40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908269B-4208-679B-7497-47718625E510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1BB6DA40-2474-8439-FB29-1A453266FECA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595DCAC-F8D4-AE50-1C09-F799BD421E71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5258C56-8C6D-2899-B330-A0BE909AA88D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EDF5587-F306-05FB-CBDE-FAE5FC6ED235}"/>
              </a:ext>
            </a:extLst>
          </p:cNvPr>
          <p:cNvSpPr txBox="1"/>
          <p:nvPr/>
        </p:nvSpPr>
        <p:spPr>
          <a:xfrm>
            <a:off x="8837387" y="1779309"/>
            <a:ext cx="2754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EA285-25F5-12C5-6BB8-052E091B0700}"/>
              </a:ext>
            </a:extLst>
          </p:cNvPr>
          <p:cNvSpPr txBox="1"/>
          <p:nvPr/>
        </p:nvSpPr>
        <p:spPr>
          <a:xfrm>
            <a:off x="9566048" y="4388850"/>
            <a:ext cx="21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3DE456-4AAC-91E2-A5A2-A6DFCA2C8558}"/>
              </a:ext>
            </a:extLst>
          </p:cNvPr>
          <p:cNvGrpSpPr/>
          <p:nvPr/>
        </p:nvGrpSpPr>
        <p:grpSpPr>
          <a:xfrm>
            <a:off x="259995" y="1349656"/>
            <a:ext cx="1986444" cy="1355497"/>
            <a:chOff x="4789864" y="3949616"/>
            <a:chExt cx="2298042" cy="156812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B0FFC8-FD4F-E580-A9DB-3F543F03AD14}"/>
                </a:ext>
              </a:extLst>
            </p:cNvPr>
            <p:cNvSpPr/>
            <p:nvPr/>
          </p:nvSpPr>
          <p:spPr>
            <a:xfrm>
              <a:off x="4789864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FCF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747B1D3D-95EB-B81D-A750-25888CD8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4809267" y="3991311"/>
              <a:ext cx="2233350" cy="146678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A3E8FF-7DDF-E927-5555-A23072515EEA}"/>
                </a:ext>
              </a:extLst>
            </p:cNvPr>
            <p:cNvGrpSpPr/>
            <p:nvPr/>
          </p:nvGrpSpPr>
          <p:grpSpPr>
            <a:xfrm>
              <a:off x="4854660" y="4088042"/>
              <a:ext cx="1911678" cy="1225322"/>
              <a:chOff x="4854660" y="4088042"/>
              <a:chExt cx="1911678" cy="12253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E22183B-AC10-ACDD-C070-4B1426874C5B}"/>
                  </a:ext>
                </a:extLst>
              </p:cNvPr>
              <p:cNvSpPr/>
              <p:nvPr/>
            </p:nvSpPr>
            <p:spPr>
              <a:xfrm>
                <a:off x="4998169" y="4142323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02DD35C-6C9D-D2FB-ABC5-7555EEB90F55}"/>
                  </a:ext>
                </a:extLst>
              </p:cNvPr>
              <p:cNvSpPr/>
              <p:nvPr/>
            </p:nvSpPr>
            <p:spPr>
              <a:xfrm>
                <a:off x="6386163" y="4311547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252F50A-FF5C-3018-756A-339FB693754E}"/>
                  </a:ext>
                </a:extLst>
              </p:cNvPr>
              <p:cNvSpPr/>
              <p:nvPr/>
            </p:nvSpPr>
            <p:spPr>
              <a:xfrm>
                <a:off x="5404299" y="490086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3D125A7-14DF-C499-B7F5-7DE5302DFD78}"/>
                  </a:ext>
                </a:extLst>
              </p:cNvPr>
              <p:cNvSpPr/>
              <p:nvPr/>
            </p:nvSpPr>
            <p:spPr>
              <a:xfrm>
                <a:off x="4854660" y="457846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A782DC3-6429-23C1-53DC-302E0EC1D50F}"/>
                  </a:ext>
                </a:extLst>
              </p:cNvPr>
              <p:cNvSpPr/>
              <p:nvPr/>
            </p:nvSpPr>
            <p:spPr>
              <a:xfrm>
                <a:off x="6608879" y="485956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2885FE2-637F-7362-ADB3-6969F88DC56C}"/>
                  </a:ext>
                </a:extLst>
              </p:cNvPr>
              <p:cNvSpPr/>
              <p:nvPr/>
            </p:nvSpPr>
            <p:spPr>
              <a:xfrm>
                <a:off x="5684419" y="4421250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32F2EE2-E305-8470-EF86-E55C573F43C4}"/>
                  </a:ext>
                </a:extLst>
              </p:cNvPr>
              <p:cNvSpPr/>
              <p:nvPr/>
            </p:nvSpPr>
            <p:spPr>
              <a:xfrm>
                <a:off x="6282424" y="520480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D335144-055F-71E2-9C16-AB95E1765426}"/>
                  </a:ext>
                </a:extLst>
              </p:cNvPr>
              <p:cNvSpPr/>
              <p:nvPr/>
            </p:nvSpPr>
            <p:spPr>
              <a:xfrm>
                <a:off x="6657776" y="408804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6D0782-93A6-2A5F-DD99-30F52FD1FC9F}"/>
              </a:ext>
            </a:extLst>
          </p:cNvPr>
          <p:cNvGrpSpPr/>
          <p:nvPr/>
        </p:nvGrpSpPr>
        <p:grpSpPr>
          <a:xfrm>
            <a:off x="4184663" y="3995336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798EF2-B75D-C819-5090-D54D865DE15A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0D63197-919F-07F3-F746-F77BC29B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8B938E-D584-FC29-B4A1-06EDEFDF39AF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FB5933-B6E3-6770-A515-429AC8CCD6AE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CBB162D-46D2-91F5-A57E-C7DE767253F4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98728C5-BADA-43A0-8A74-4D06971EF3F0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6DF313-EFAD-FEF2-CA65-229088C06A8D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14697D9C-8304-DB22-A5D0-0F0986A1B92A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EA44B55-28AE-3C54-6448-78BD5873D724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8337209-18A6-727A-CA2E-5248F5BBD7C5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DF9E133-6453-C38B-DACF-BBF7E8E84F34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4AF30BD-C555-5EFD-4730-604E3A5B3EA0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DFFBFC1A-9B03-663F-58B2-4D7338E727CA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7A00744-1326-3D4C-6E86-35B1112A5669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1A2667A-8086-972C-78DF-F1A8A26CA90A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E8166FA-ACBC-A962-E4C3-55729979441B}"/>
              </a:ext>
            </a:extLst>
          </p:cNvPr>
          <p:cNvSpPr txBox="1"/>
          <p:nvPr/>
        </p:nvSpPr>
        <p:spPr>
          <a:xfrm>
            <a:off x="189374" y="701627"/>
            <a:ext cx="246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Stochastic Multi-Robot Orienteering Problem</a:t>
            </a: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F6372283-5739-0895-3939-5771B5D45217}"/>
              </a:ext>
            </a:extLst>
          </p:cNvPr>
          <p:cNvSpPr/>
          <p:nvPr/>
        </p:nvSpPr>
        <p:spPr>
          <a:xfrm rot="10800000">
            <a:off x="8358701" y="774163"/>
            <a:ext cx="455840" cy="2718177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4E6DBA5-1F7F-DBA8-965B-7C3038524734}"/>
              </a:ext>
            </a:extLst>
          </p:cNvPr>
          <p:cNvSpPr/>
          <p:nvPr/>
        </p:nvSpPr>
        <p:spPr>
          <a:xfrm rot="10800000">
            <a:off x="9110208" y="4019107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1580B12-90C4-4318-D12B-CA761A0FE7AC}"/>
              </a:ext>
            </a:extLst>
          </p:cNvPr>
          <p:cNvSpPr/>
          <p:nvPr/>
        </p:nvSpPr>
        <p:spPr>
          <a:xfrm>
            <a:off x="2380506" y="1779862"/>
            <a:ext cx="478384" cy="523399"/>
          </a:xfrm>
          <a:prstGeom prst="rightArrow">
            <a:avLst>
              <a:gd name="adj1" fmla="val 53248"/>
              <a:gd name="adj2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3F52-0473-F1A9-1930-8E79135D1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85769D3-5FFE-61E0-41C9-9CD07AC8C0BC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9889A9-83AB-E230-1CE2-BE1FDB724432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709788-3919-5727-CB6C-87DE9922530F}"/>
              </a:ext>
            </a:extLst>
          </p:cNvPr>
          <p:cNvGrpSpPr/>
          <p:nvPr/>
        </p:nvGrpSpPr>
        <p:grpSpPr>
          <a:xfrm>
            <a:off x="1852626" y="320581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485304-75F2-A800-30A6-01534FD64DF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E0F97DB7-E78D-3DDF-7A1A-9C71143D74B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95DDC1-A0C4-C40E-86C3-0CA809ED0BDB}"/>
              </a:ext>
            </a:extLst>
          </p:cNvPr>
          <p:cNvGrpSpPr/>
          <p:nvPr/>
        </p:nvGrpSpPr>
        <p:grpSpPr>
          <a:xfrm>
            <a:off x="3588154" y="88272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C54BAC-2E8A-1853-D935-677E70DCBDFF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0B4D45-0E61-BA26-FAC1-84AE4C0939B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BC94596B-2BAC-0E0E-523B-7C4EBA11CE3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527903-79D1-823E-AD7F-9E39AC6DA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B0FC28-B92A-0CF2-70AC-E4FACEA9EDF9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B444AE6-D695-FEAD-E50E-1EC99CF51CEE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858725-7836-3B2B-D121-B6B9CA3E8F51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2B03C-4156-D914-3DCF-C2B410AA6D32}"/>
              </a:ext>
            </a:extLst>
          </p:cNvPr>
          <p:cNvGrpSpPr/>
          <p:nvPr/>
        </p:nvGrpSpPr>
        <p:grpSpPr>
          <a:xfrm>
            <a:off x="4367589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82B242-6A23-0F16-A77E-BC1597378C8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4E2390E-6642-76EE-F4BC-B2C27C85AD6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89101B-BF1F-BE35-7712-972F6D2525DA}"/>
              </a:ext>
            </a:extLst>
          </p:cNvPr>
          <p:cNvGrpSpPr/>
          <p:nvPr/>
        </p:nvGrpSpPr>
        <p:grpSpPr>
          <a:xfrm>
            <a:off x="6859290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B6C885-1318-9EEE-9365-6D9ABE9536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712497EB-6E62-F5F1-3D67-F1BD741DB50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14A3D920-33A8-44D5-D8F3-8FCC4453A1BA}"/>
              </a:ext>
            </a:extLst>
          </p:cNvPr>
          <p:cNvSpPr/>
          <p:nvPr/>
        </p:nvSpPr>
        <p:spPr>
          <a:xfrm>
            <a:off x="2022817" y="350043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951E5D18-9C0E-832D-FF17-46C458777441}"/>
              </a:ext>
            </a:extLst>
          </p:cNvPr>
          <p:cNvSpPr/>
          <p:nvPr/>
        </p:nvSpPr>
        <p:spPr>
          <a:xfrm>
            <a:off x="4533208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F5CE1D86-D0B1-EDAC-38FC-56EEA2167BEB}"/>
              </a:ext>
            </a:extLst>
          </p:cNvPr>
          <p:cNvSpPr/>
          <p:nvPr/>
        </p:nvSpPr>
        <p:spPr>
          <a:xfrm>
            <a:off x="7032930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0356706-F397-3AE5-5E18-5A7D53D6E1FB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4565609" y="444993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79BBFA3-7385-BB00-0698-AD34BF54AFB7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5267353" y="422642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CDEC2F0A-D716-CA3F-E53B-2BF1BE892E1E}"/>
              </a:ext>
            </a:extLst>
          </p:cNvPr>
          <p:cNvSpPr/>
          <p:nvPr/>
        </p:nvSpPr>
        <p:spPr>
          <a:xfrm rot="2700000">
            <a:off x="3091452" y="144997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972C8C59-8CB9-9DE9-DD99-E187A6DB3B97}"/>
              </a:ext>
            </a:extLst>
          </p:cNvPr>
          <p:cNvSpPr/>
          <p:nvPr/>
        </p:nvSpPr>
        <p:spPr>
          <a:xfrm rot="8100000">
            <a:off x="6039985" y="14369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019A2CAD-620F-F9AC-B073-19AAEA03A3EB}"/>
              </a:ext>
            </a:extLst>
          </p:cNvPr>
          <p:cNvSpPr/>
          <p:nvPr/>
        </p:nvSpPr>
        <p:spPr>
          <a:xfrm rot="10800000">
            <a:off x="4596357" y="172913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B10A0A2E-92B1-9BF5-4DEB-1AE216BAEA46}"/>
              </a:ext>
            </a:extLst>
          </p:cNvPr>
          <p:cNvSpPr/>
          <p:nvPr/>
        </p:nvSpPr>
        <p:spPr>
          <a:xfrm rot="5400000">
            <a:off x="3342312" y="261590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BBCD4F53-9C6B-2F4F-6CCE-413753B17E19}"/>
              </a:ext>
            </a:extLst>
          </p:cNvPr>
          <p:cNvSpPr/>
          <p:nvPr/>
        </p:nvSpPr>
        <p:spPr>
          <a:xfrm rot="5400000">
            <a:off x="5811135" y="262220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50BB97-A03F-5127-1E52-191933870484}"/>
              </a:ext>
            </a:extLst>
          </p:cNvPr>
          <p:cNvGrpSpPr/>
          <p:nvPr/>
        </p:nvGrpSpPr>
        <p:grpSpPr>
          <a:xfrm>
            <a:off x="1076910" y="3995335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761AA3-7D0D-CBC1-E8F6-113962795703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74C4C34B-950B-639B-6029-FB45DAD5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0F2544-DE5C-5FDA-936D-FC583603858C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D7259B-4B6F-206F-9558-A271F1FC32BD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1189ED-F601-B215-1BBC-F0C4A4ED7FE1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7FB5D2-3317-FD36-A93E-72BB87C528AF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A982DC-1737-C3BF-CA30-FA2E6C094D23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D5D87B-FFB7-B2B8-EB0D-9ECD736E0FDC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838E7B-4DC7-8FB1-1488-77CC86FB2182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4CC606-F913-C41D-0175-C0A046299898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B942C5-60BD-5D47-283A-0EF5CFD649DB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ADD4A4-98C5-4B36-27B4-7D01CD5764A1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F3D534-3A46-7E55-D9CE-C88C277BBE2D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58A8DB-C847-50B2-A5CC-8C96D733F2DA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5808A9-F04B-7E2E-E779-D370E8DACF5B}"/>
              </a:ext>
            </a:extLst>
          </p:cNvPr>
          <p:cNvGrpSpPr/>
          <p:nvPr/>
        </p:nvGrpSpPr>
        <p:grpSpPr>
          <a:xfrm>
            <a:off x="6043178" y="3995334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19D061C-51D3-0F68-30CC-429278D1768A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03CDE809-7B18-6C5A-E7F1-D75D0328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A11226-2D01-EAEF-0202-F6E12A9B0E2F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FC067F9-D376-0D7C-027A-C76411EB4674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8A6DB6C-70BB-39A9-0809-48BF4495A65D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7BF6D0F-FC92-064A-D674-A47474DDC664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6642756-11BB-BC08-5CBD-3641FCFD1AB5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9A27A-B8D6-1ADA-ECFB-ADBE2BE1DBAA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28B1529-67BB-83B1-3642-B0C6FE70E319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7F71DD5-93DE-D6F0-2FB2-4CFEF668CCE0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DB47075-2055-F4A9-83F6-104D588EDCC4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2125F6F4-738A-036D-7A5D-ABFD6611387C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AC97C671-D2AB-EDC9-C056-1C86A0919192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75F1555C-F9E9-0D30-B754-B939080002AD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F472465-0193-CEFB-0C71-CC7E17EB5A78}"/>
              </a:ext>
            </a:extLst>
          </p:cNvPr>
          <p:cNvSpPr txBox="1"/>
          <p:nvPr/>
        </p:nvSpPr>
        <p:spPr>
          <a:xfrm>
            <a:off x="8952454" y="1735873"/>
            <a:ext cx="2754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62C4FD-025E-B181-D752-56C5F1EF7D10}"/>
              </a:ext>
            </a:extLst>
          </p:cNvPr>
          <p:cNvSpPr txBox="1"/>
          <p:nvPr/>
        </p:nvSpPr>
        <p:spPr>
          <a:xfrm>
            <a:off x="8943877" y="4388850"/>
            <a:ext cx="2197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F0E04A-42F1-7199-E113-B312F32AC068}"/>
              </a:ext>
            </a:extLst>
          </p:cNvPr>
          <p:cNvGrpSpPr/>
          <p:nvPr/>
        </p:nvGrpSpPr>
        <p:grpSpPr>
          <a:xfrm>
            <a:off x="3562492" y="3995336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65EF08-AD63-9DDE-E484-C273E28D85C4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C735E89-EA04-33E6-5849-A1A7404F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8FE95A-78BB-2F3F-7617-CC7716A7492A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482C967-D041-29BB-54C0-3692AC11938E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F160782-162D-7120-6876-EA355B1B2A65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3DBC637-125A-44CB-D00F-59C9D93378CF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D3C5542-2999-4C3C-AF4F-6F59E93D91CD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DABC9C5-6EEB-377B-D0D3-8678C1BD0FAD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5DDB9E0-902F-F277-5DCC-9B0887A25889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C98D971-0DE2-5296-D34D-E001C69C0766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AB3C81D-929B-782B-68F1-BEBBF379886B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5AAAA56-BF4B-A694-822C-33835D3FB3ED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FC9BC74E-1E25-0D81-6F25-B950DEE1C254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053DD6-2B33-5EA9-CD15-F9A70F0863BD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202D8BB-4191-3B4B-D8B1-304242E99F6F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C6F17595-2352-9C66-F1CD-19366039B230}"/>
              </a:ext>
            </a:extLst>
          </p:cNvPr>
          <p:cNvSpPr/>
          <p:nvPr/>
        </p:nvSpPr>
        <p:spPr>
          <a:xfrm rot="10800000">
            <a:off x="8473768" y="730727"/>
            <a:ext cx="455840" cy="2718177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DBC537-1BD1-0457-61DD-3E491A7BCD34}"/>
              </a:ext>
            </a:extLst>
          </p:cNvPr>
          <p:cNvSpPr/>
          <p:nvPr/>
        </p:nvSpPr>
        <p:spPr>
          <a:xfrm rot="10800000">
            <a:off x="8488037" y="4019107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5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B3D3-E676-598A-9A68-527908DF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4D18250-C183-1775-8691-96456279F8FD}"/>
              </a:ext>
            </a:extLst>
          </p:cNvPr>
          <p:cNvGrpSpPr/>
          <p:nvPr/>
        </p:nvGrpSpPr>
        <p:grpSpPr>
          <a:xfrm>
            <a:off x="3079998" y="316009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E3AF12-BAA2-66F9-8FD1-67950E7E065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CA13C705-1C43-AF3A-1F0D-915791F3BD7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5D376A8-F947-2EE5-9C1D-6D3B3B29CC4F}"/>
              </a:ext>
            </a:extLst>
          </p:cNvPr>
          <p:cNvGrpSpPr/>
          <p:nvPr/>
        </p:nvGrpSpPr>
        <p:grpSpPr>
          <a:xfrm>
            <a:off x="4815526" y="83700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4431C3-68AA-3361-E008-5C66781654D7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A081C71-16B1-D5B9-2B0C-0ACBEAECD13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6D09094B-D135-45A4-FB06-190AADB8CCD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2E2DA6-7BB7-0EB9-F212-85995D21E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0999C7-1FB4-5817-DD90-952431A8B87B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A14661-89C5-83FA-DE59-2E247DC3F5B6}"/>
              </a:ext>
            </a:extLst>
          </p:cNvPr>
          <p:cNvGrpSpPr/>
          <p:nvPr/>
        </p:nvGrpSpPr>
        <p:grpSpPr>
          <a:xfrm>
            <a:off x="5594961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00AF50-473D-CA45-16FF-21301586FDDA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8946D038-A964-CA25-602D-DE8A5AE5457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7590B-725F-89C2-CBF6-0193BDA93419}"/>
              </a:ext>
            </a:extLst>
          </p:cNvPr>
          <p:cNvGrpSpPr/>
          <p:nvPr/>
        </p:nvGrpSpPr>
        <p:grpSpPr>
          <a:xfrm>
            <a:off x="8086662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C32263-EE7D-BF8D-7F74-6633205B086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9F2BDA1F-6FC4-3DBF-6924-CDB8C00389C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876662-AD34-2686-9BC9-4658D235DF26}"/>
              </a:ext>
            </a:extLst>
          </p:cNvPr>
          <p:cNvGrpSpPr/>
          <p:nvPr/>
        </p:nvGrpSpPr>
        <p:grpSpPr>
          <a:xfrm>
            <a:off x="2285712" y="3949616"/>
            <a:ext cx="2298042" cy="1568123"/>
            <a:chOff x="466344" y="864181"/>
            <a:chExt cx="2673250" cy="1824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5A0B67-DF22-D6B2-7536-DB5AD79BCBF2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8A0531-473C-F427-63C6-86BAF3E9D37B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97F166-87D9-C584-C8E8-17F136498E32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16A7D2-CF6A-9F5C-4703-FC65879C5EF8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C31067-034E-D553-DEEE-AD2EFE5A6BD1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DC79A1-4B05-F406-DD19-23324FEC4BBD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613117-BEA5-BA95-DDCE-39F561FD0CD9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14B774-24C9-417D-AF82-59E96FDA8DB6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60117EF-68EB-78A5-65CA-79BAED4E947B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94F78A-AA3A-EE78-7179-C6C71AB2488B}"/>
              </a:ext>
            </a:extLst>
          </p:cNvPr>
          <p:cNvGrpSpPr/>
          <p:nvPr/>
        </p:nvGrpSpPr>
        <p:grpSpPr>
          <a:xfrm>
            <a:off x="4789864" y="3949616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3E59FA8-5691-38FB-6621-C567149EF2A2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2974573-13E4-0A04-A76D-B1C9C2CBCE95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2A11CD-C4BE-2944-18A6-2DA020F01C9E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DC61DAA-D15B-598B-B914-4F4A3E6520FD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580DA2-4E94-6F97-C66C-95BF3AECE3AA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4DBDB97-E2F1-EAC3-5936-EF0D140A498B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A09FEC-2821-9175-663E-A1B4A3CC4457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903E309-04B0-9C10-348E-F31F01278C2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31DCFA-BF43-3512-CA38-42E087A823EF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841556E-CCBD-7CA8-6388-6C59F621021F}"/>
              </a:ext>
            </a:extLst>
          </p:cNvPr>
          <p:cNvGrpSpPr/>
          <p:nvPr/>
        </p:nvGrpSpPr>
        <p:grpSpPr>
          <a:xfrm>
            <a:off x="7292376" y="3959283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43442F-E5C8-6C13-CCFB-BA4180665FAB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DB0B515-470E-A3D3-D37B-E2AA15213F44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E5D96B-5C3B-8A8C-CA48-09605D979F96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4811593-2931-956A-CD05-2E6F158D38C3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C3FD811-437D-B297-B8A1-9E8792EAE9B1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5770CFC-E544-1A4A-D24F-92391FA07A1E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409FC6E-8593-FF68-F18D-11923E881E70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F0B03B1-5806-E53D-DD26-6DDAE97872F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9ED587-FCBE-634F-10DE-0A0092DFFC29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B603037-2CF0-8CCE-9A72-505AB216C059}"/>
              </a:ext>
            </a:extLst>
          </p:cNvPr>
          <p:cNvSpPr/>
          <p:nvPr/>
        </p:nvSpPr>
        <p:spPr>
          <a:xfrm>
            <a:off x="3250189" y="345471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0E15F487-9AB8-1F86-A7CA-CB9F40997242}"/>
              </a:ext>
            </a:extLst>
          </p:cNvPr>
          <p:cNvSpPr/>
          <p:nvPr/>
        </p:nvSpPr>
        <p:spPr>
          <a:xfrm>
            <a:off x="5760580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813CB5E5-B369-5159-75B6-411667D72121}"/>
              </a:ext>
            </a:extLst>
          </p:cNvPr>
          <p:cNvSpPr/>
          <p:nvPr/>
        </p:nvSpPr>
        <p:spPr>
          <a:xfrm>
            <a:off x="8260302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10B7FAC-25DD-261B-4C50-82E828F66F71}"/>
              </a:ext>
            </a:extLst>
          </p:cNvPr>
          <p:cNvCxnSpPr>
            <a:stCxn id="48" idx="2"/>
            <a:endCxn id="22" idx="5"/>
          </p:cNvCxnSpPr>
          <p:nvPr/>
        </p:nvCxnSpPr>
        <p:spPr>
          <a:xfrm flipH="1" flipV="1">
            <a:off x="2586680" y="4234986"/>
            <a:ext cx="593587" cy="240545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5C3FC01-7BD8-D31F-BAE0-9FA7F9AAF054}"/>
              </a:ext>
            </a:extLst>
          </p:cNvPr>
          <p:cNvCxnSpPr>
            <a:stCxn id="22" idx="4"/>
          </p:cNvCxnSpPr>
          <p:nvPr/>
        </p:nvCxnSpPr>
        <p:spPr>
          <a:xfrm flipH="1">
            <a:off x="2404789" y="4250885"/>
            <a:ext cx="143509" cy="32757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7217BDC-DD25-3B56-B7AA-F8601536B47C}"/>
              </a:ext>
            </a:extLst>
          </p:cNvPr>
          <p:cNvCxnSpPr>
            <a:stCxn id="29" idx="6"/>
            <a:endCxn id="27" idx="1"/>
          </p:cNvCxnSpPr>
          <p:nvPr/>
        </p:nvCxnSpPr>
        <p:spPr>
          <a:xfrm>
            <a:off x="2459070" y="4632743"/>
            <a:ext cx="456976" cy="284016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0810D8-7E70-BB2C-16DD-0A2C1DAFE733}"/>
              </a:ext>
            </a:extLst>
          </p:cNvPr>
          <p:cNvCxnSpPr>
            <a:endCxn id="48" idx="3"/>
          </p:cNvCxnSpPr>
          <p:nvPr/>
        </p:nvCxnSpPr>
        <p:spPr>
          <a:xfrm flipV="1">
            <a:off x="2973324" y="4513913"/>
            <a:ext cx="222842" cy="38694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616E6BF-8DDE-316F-05F2-70E942EEEB6E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40421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A475DAC-3BA9-9623-C3CC-89CADB63B11F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18070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6FACC36-7B01-95C0-FCA9-197F18BBBF69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142323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6B6FC8-BF1B-D4A6-FF01-DCC2FB5293A5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539479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8639B-8A1C-FD9F-23DE-5B3C6CDABA6F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4961891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0336F79-3F1A-0EF3-F6EF-3E1D44C6E161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523580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A72EF9D9-0124-DAE0-85A9-8533F9D8C24F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109F50A4-28A3-5177-F90A-D9794F91F621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DBA9BA48-B3EF-A46F-4725-F6CE4BBD840D}"/>
              </a:ext>
            </a:extLst>
          </p:cNvPr>
          <p:cNvSpPr/>
          <p:nvPr/>
        </p:nvSpPr>
        <p:spPr>
          <a:xfrm rot="10800000">
            <a:off x="5823729" y="168341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002BA51C-5A91-2C9C-C6A4-D4012D679F7E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F1854D53-7B11-DD1E-BEFD-6EFE9F59D226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0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47E95-7ADA-0D69-1368-81054CE4D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77DF23EE-6E50-C653-5BA6-37A6C642B373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9661A67-06BC-30F3-C637-5CBE89D335CB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AEE1EF-73CC-E6FA-7F09-6891C473D4FF}"/>
              </a:ext>
            </a:extLst>
          </p:cNvPr>
          <p:cNvGrpSpPr/>
          <p:nvPr/>
        </p:nvGrpSpPr>
        <p:grpSpPr>
          <a:xfrm>
            <a:off x="3079998" y="316009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2A5491-6E1A-7078-B8ED-72D70155448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356173CA-E07D-6E45-211E-43BD75767F5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168CC2-DF7B-922E-2D6B-59D347A0C511}"/>
              </a:ext>
            </a:extLst>
          </p:cNvPr>
          <p:cNvGrpSpPr/>
          <p:nvPr/>
        </p:nvGrpSpPr>
        <p:grpSpPr>
          <a:xfrm>
            <a:off x="4815526" y="83700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2FB272-3EC2-76F1-2BE1-3EFD3AE2C570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3B628C-A6D0-127B-7152-34AA28B478F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79919431-43F1-EE6E-E903-8ABA8056A3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003C9A-1D76-D67B-2010-09DDD16D79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7D029F-C2CD-70D3-47C8-D0797BC9B5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8F3B7EC-EA4C-173A-F6DB-6DB38502A0D5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725191E-EAF1-70CE-1FB9-E29633626FBF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4B2CB3-6AA8-02C4-3B99-F2D4CC0A537E}"/>
              </a:ext>
            </a:extLst>
          </p:cNvPr>
          <p:cNvGrpSpPr/>
          <p:nvPr/>
        </p:nvGrpSpPr>
        <p:grpSpPr>
          <a:xfrm>
            <a:off x="5594961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52AC08-B201-BF3D-C562-1D056A3D159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58DF3C48-3E04-5F7A-2E10-51C1ECED15A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E0DB9-A974-9F44-6399-FFEE3F3FC5C7}"/>
              </a:ext>
            </a:extLst>
          </p:cNvPr>
          <p:cNvGrpSpPr/>
          <p:nvPr/>
        </p:nvGrpSpPr>
        <p:grpSpPr>
          <a:xfrm>
            <a:off x="8086662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76949B-38D6-0422-58E5-EDC2A413B0A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64B8D807-4FCF-A293-7724-1FFDF9BDD796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C458FA-7998-4B80-1DC4-BCFCBB17650F}"/>
              </a:ext>
            </a:extLst>
          </p:cNvPr>
          <p:cNvGrpSpPr/>
          <p:nvPr/>
        </p:nvGrpSpPr>
        <p:grpSpPr>
          <a:xfrm>
            <a:off x="4789864" y="3949616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79C869-3D89-2386-F522-9C107CE91A38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003D77B-068A-7FEC-2E92-574881586F0F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7CCD9FB-B9D2-F70D-D241-44BFB6C0A47E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DFCDFC-62C3-46CE-494B-3D21D9115F91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B2DCBA3-8F8B-12A3-DE92-25D5DD1DEE6A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52F30F-D278-E2D8-12B1-18CCB4EB423E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050D12-E93F-E21D-B494-7F0DE4392C4B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30AE891-321C-D15F-5A78-87129218437F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185AF2-53E8-90A0-205E-CD531B7CB6E1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E55BE81-2A09-B8BB-986F-20D7EB18CF21}"/>
              </a:ext>
            </a:extLst>
          </p:cNvPr>
          <p:cNvGrpSpPr/>
          <p:nvPr/>
        </p:nvGrpSpPr>
        <p:grpSpPr>
          <a:xfrm>
            <a:off x="7292376" y="3959283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710671-430F-3AC2-0AC6-62007BDFF414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61CFADC-5F6B-C284-F0A4-8D01A2FE1EAB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F190933-565B-84A3-95A5-377F075FD604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F3CAD92-892F-605A-3A55-5353C6828BDD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6326D92-CE3C-6906-8F6D-8BFB56854F2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BF92493-D39D-9C45-7F5B-90546FD932BC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DB8BCFA-CEFC-1711-995E-2FF1497466F7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A399D86-89F0-99A9-83B5-A74D9E47182C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75BCD5C-17DB-6C1B-FB73-120EEBE3268D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AF027347-D567-FB63-E5C3-DA82D517C018}"/>
              </a:ext>
            </a:extLst>
          </p:cNvPr>
          <p:cNvSpPr/>
          <p:nvPr/>
        </p:nvSpPr>
        <p:spPr>
          <a:xfrm>
            <a:off x="3250189" y="345471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836D16E6-78B3-CAD1-3D83-3B65CC9A4A3E}"/>
              </a:ext>
            </a:extLst>
          </p:cNvPr>
          <p:cNvSpPr/>
          <p:nvPr/>
        </p:nvSpPr>
        <p:spPr>
          <a:xfrm>
            <a:off x="5760580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9419A455-8E34-9FBD-BD93-D533FDE671B5}"/>
              </a:ext>
            </a:extLst>
          </p:cNvPr>
          <p:cNvSpPr/>
          <p:nvPr/>
        </p:nvSpPr>
        <p:spPr>
          <a:xfrm>
            <a:off x="8260302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9D64054-B8B0-6FED-8475-1817CDBC399D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40421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2CA80DB-10C4-5205-CE71-F0A21961056F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18070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55AF147-B0A9-1C6D-3B96-86750B29AC4A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142323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56EFD06-1786-4FFC-CD3D-DD1BA7173A5D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539479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C3A5002-6907-01A6-AEA2-3907A27A13FC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4961891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39A3F4D-E9F6-21DA-C571-0317FE4BFB6F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523580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0FB841D8-0A0E-145C-BB7C-99001F96D296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7B3C6DF1-5F52-ED02-C08D-FD72E11F6AF5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F8533405-58D6-FC66-9144-A2788B49D904}"/>
              </a:ext>
            </a:extLst>
          </p:cNvPr>
          <p:cNvSpPr/>
          <p:nvPr/>
        </p:nvSpPr>
        <p:spPr>
          <a:xfrm rot="10800000">
            <a:off x="5823729" y="168341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FBF9A71B-031B-6320-2288-DA43DAFE29D7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92B40E8B-3A12-0E2F-51A1-2550FA020087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4E714-033F-3251-DA1E-8382B87557A8}"/>
              </a:ext>
            </a:extLst>
          </p:cNvPr>
          <p:cNvGrpSpPr/>
          <p:nvPr/>
        </p:nvGrpSpPr>
        <p:grpSpPr>
          <a:xfrm>
            <a:off x="7071701" y="2119627"/>
            <a:ext cx="467373" cy="467373"/>
            <a:chOff x="609853" y="1880871"/>
            <a:chExt cx="1200658" cy="12006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F88B0E-A82E-8DBA-5CA2-8C234DBEE55D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466063-5748-3703-414F-EC4A4BFAFC91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F12377D5-5CFA-DA54-8AA7-C8FCD12D23D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E99E906D-C75B-7B6F-6332-991B73893A4D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8321BABA-B0DC-93FD-A024-4625D6F899DA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56DE3-99C3-38B0-662C-B4E9F7672FF8}"/>
              </a:ext>
            </a:extLst>
          </p:cNvPr>
          <p:cNvGrpSpPr/>
          <p:nvPr/>
        </p:nvGrpSpPr>
        <p:grpSpPr>
          <a:xfrm>
            <a:off x="5675870" y="2155402"/>
            <a:ext cx="467373" cy="467373"/>
            <a:chOff x="609853" y="1880871"/>
            <a:chExt cx="1200658" cy="12006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4872DB-D05A-C75C-EF9E-87F8B91B9476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3080B3-8CE4-AB24-3975-144707002D0D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D129208-1502-94C7-F3B0-04A1E429F9F0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68371137-3A53-7C8F-09F6-453CB3627257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685A3EF2-A866-10AE-A85C-434626E60CC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3336D1-BF9C-DCE6-FA71-90D78CF2C69B}"/>
              </a:ext>
            </a:extLst>
          </p:cNvPr>
          <p:cNvGrpSpPr/>
          <p:nvPr/>
        </p:nvGrpSpPr>
        <p:grpSpPr>
          <a:xfrm>
            <a:off x="4207905" y="2115556"/>
            <a:ext cx="467373" cy="467373"/>
            <a:chOff x="609853" y="1880871"/>
            <a:chExt cx="1200658" cy="1200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72EDFB-768D-0B82-7438-FA9D572CF9B5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11AA3B-15B6-8970-D9FD-902C030FF78E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6A3916D7-75F8-8440-D1E3-FEA0390A9574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A99C7A51-57B9-450C-F11C-93216718E90C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3C3F539C-D8EB-82B1-8381-F70EEBBC944D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0CB95B-1058-6674-2CC2-59B42D476ED5}"/>
              </a:ext>
            </a:extLst>
          </p:cNvPr>
          <p:cNvGrpSpPr/>
          <p:nvPr/>
        </p:nvGrpSpPr>
        <p:grpSpPr>
          <a:xfrm>
            <a:off x="4436727" y="3101733"/>
            <a:ext cx="467373" cy="467373"/>
            <a:chOff x="609853" y="1880871"/>
            <a:chExt cx="1200658" cy="120065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66D7BA3-B28A-F0FA-2C72-55779E9DE0B7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21ECD3F-02A8-F213-62A1-333BBD65FF22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F61469D-C1DB-3F4E-4C81-7FA71723F6B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610E50C-3B6C-00C6-AB6C-2EA055189C68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4E5C60B-D31D-E1B0-C860-AEA0DB311127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F44B47-757E-529E-362F-C73BB6A7175E}"/>
              </a:ext>
            </a:extLst>
          </p:cNvPr>
          <p:cNvGrpSpPr/>
          <p:nvPr/>
        </p:nvGrpSpPr>
        <p:grpSpPr>
          <a:xfrm>
            <a:off x="6856270" y="3109388"/>
            <a:ext cx="467373" cy="467373"/>
            <a:chOff x="609853" y="1880871"/>
            <a:chExt cx="1200658" cy="12006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16F499-0D32-6D7D-4498-DAE11D3C886C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EA5801-D6BD-C58F-98DF-D23A4118963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676B089-A34B-D132-D0AF-CD1E0997077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9045EC08-E6B5-7F8A-3AD8-50071A5D3522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F1A0D86B-B4DE-34AE-96D3-08A0C3E1B247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C184E4-A031-713A-C073-B99A793025BA}"/>
              </a:ext>
            </a:extLst>
          </p:cNvPr>
          <p:cNvGrpSpPr/>
          <p:nvPr/>
        </p:nvGrpSpPr>
        <p:grpSpPr>
          <a:xfrm>
            <a:off x="2285712" y="3949616"/>
            <a:ext cx="2298042" cy="1568123"/>
            <a:chOff x="2285712" y="3949616"/>
            <a:chExt cx="2298042" cy="15681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DE96D6-D2B5-BD35-C1A3-90E4DFFCF9A4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25F8DBD0-0419-66EE-3922-1C0BA145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7EB1993-5743-EA02-472E-6DAE6AB91819}"/>
                </a:ext>
              </a:extLst>
            </p:cNvPr>
            <p:cNvCxnSpPr>
              <a:stCxn id="48" idx="2"/>
              <a:endCxn id="22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AC88949-A0BB-628F-E1CF-C7FE661BC656}"/>
                </a:ext>
              </a:extLst>
            </p:cNvPr>
            <p:cNvCxnSpPr>
              <a:stCxn id="22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95E3C1B-7751-4C93-F059-A80B7E9DFFA1}"/>
                </a:ext>
              </a:extLst>
            </p:cNvPr>
            <p:cNvCxnSpPr>
              <a:stCxn id="29" idx="6"/>
              <a:endCxn id="27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F402066-701A-14E2-E4FE-6B8F66DBE133}"/>
                </a:ext>
              </a:extLst>
            </p:cNvPr>
            <p:cNvCxnSpPr>
              <a:endCxn id="48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224F18-B10F-8672-46B0-19B34CAE6ED6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F0C6C-9D80-E7C3-6673-0D8F455A6B90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8D40E5-EF35-D06B-0144-4569E73D5021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325861-4F47-4709-3D14-0761C0914FB6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1CA9B3-25E3-3E0C-6650-62B73C1A7F3F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62262E-BEFD-397F-2545-EFDE0E3AB533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AFFBF3-A239-AAF6-CB1D-5F1FFF6EFBDB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561672A-3DF4-83B5-8B74-C838A61FCD3F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6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7D141-C5CD-C796-E00C-E1DB2C22E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27CC6FF-B39A-4A07-C7D3-91B39F871720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F5699F0-8A1F-6579-41B6-E0501CAEE2C3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80CE54-CA2D-EFCE-1D62-1CE930500F4F}"/>
              </a:ext>
            </a:extLst>
          </p:cNvPr>
          <p:cNvGrpSpPr/>
          <p:nvPr/>
        </p:nvGrpSpPr>
        <p:grpSpPr>
          <a:xfrm>
            <a:off x="3079998" y="3361267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C2C177-E10C-D820-72F4-882A6A07401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8F4521D0-0729-E2EA-611A-E594DB581A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8CF71B-5F16-B3C2-0E11-C2735C3C058D}"/>
              </a:ext>
            </a:extLst>
          </p:cNvPr>
          <p:cNvGrpSpPr/>
          <p:nvPr/>
        </p:nvGrpSpPr>
        <p:grpSpPr>
          <a:xfrm>
            <a:off x="4815526" y="69984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630ABD-EE73-075D-6C27-FFDE40FF712E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5935944-6A60-2B23-7F89-1BD6E7603C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EF88AE96-7FE7-A60B-9BB7-D4D85856B07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A532B3-1444-34D4-55D9-9CE0CB3A1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E9A3E3-FF26-D077-5999-ACFADE930864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F37C53E-A1CE-3FBD-8DD1-B796BD5BF768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646A164-8786-AD9D-4158-296F85077FD2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549B07-BDD0-819E-A221-2852528E49FA}"/>
              </a:ext>
            </a:extLst>
          </p:cNvPr>
          <p:cNvGrpSpPr/>
          <p:nvPr/>
        </p:nvGrpSpPr>
        <p:grpSpPr>
          <a:xfrm>
            <a:off x="5594961" y="3361268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82F745-2D13-8202-E062-83DC67883C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9424F94-DE2C-F68A-27BE-891AA254F04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72CE8-270C-A8EA-82CA-2323D1002FCF}"/>
              </a:ext>
            </a:extLst>
          </p:cNvPr>
          <p:cNvGrpSpPr/>
          <p:nvPr/>
        </p:nvGrpSpPr>
        <p:grpSpPr>
          <a:xfrm>
            <a:off x="8086662" y="3361268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57E631-A5D8-07B9-C4FE-7F9230A7C3E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69E2AE44-D5FF-1139-2B26-54369AE2FEC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2406A3-084F-B7CC-E7B5-D9A3CEBFBAB5}"/>
              </a:ext>
            </a:extLst>
          </p:cNvPr>
          <p:cNvGrpSpPr/>
          <p:nvPr/>
        </p:nvGrpSpPr>
        <p:grpSpPr>
          <a:xfrm>
            <a:off x="2285712" y="4150784"/>
            <a:ext cx="2298042" cy="1568123"/>
            <a:chOff x="466344" y="864181"/>
            <a:chExt cx="2673250" cy="1824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DB4F7C-4A13-CCF6-FD4C-7DF8537E4253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AB362B-3481-3152-9848-5E031E4D086F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7B2C75-12F8-05C4-5FAD-0FCCF0738B4D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CED5DD-8B4D-E326-A19B-78AE0CA0076E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69E1ED-D586-8BB8-974F-2AABE2E095C8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BBD0441-F29F-7893-265C-E90E606C576D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9081E-09E4-CCC4-700B-59D64F7463C1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D498E2-899B-87CC-C8B7-97FD880C8F48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84AC3E-8335-6655-5C79-5B855173B862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D271C3-C41C-B36E-6908-64B8061A0950}"/>
              </a:ext>
            </a:extLst>
          </p:cNvPr>
          <p:cNvGrpSpPr/>
          <p:nvPr/>
        </p:nvGrpSpPr>
        <p:grpSpPr>
          <a:xfrm>
            <a:off x="4789864" y="4150784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5D7714-7B22-36BA-2983-7BD4B45BC11F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32261B-BBF8-BCF3-681E-F36FFBEA62BA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77903B-6E7B-4ED7-8260-6045027E7D0C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BD7DE7-C189-DB17-B50C-964095A1A4EB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A44B127-465A-EE1C-D0D6-EAA514A33A3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01261D-E5A8-1D59-2DA0-ED52E25C9FC4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AEA48D-7EAD-6A58-C048-AFB0F214A9DB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472714-F278-4F83-FDD8-C618797F684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C04F638-F78A-2C3C-5E3D-4A10E0868A50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CDFE1F8-CECD-240D-9D8E-70325DA59657}"/>
              </a:ext>
            </a:extLst>
          </p:cNvPr>
          <p:cNvGrpSpPr/>
          <p:nvPr/>
        </p:nvGrpSpPr>
        <p:grpSpPr>
          <a:xfrm>
            <a:off x="7292376" y="4160451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6431D8A-5003-32D6-DA2E-9AAE3997B4A8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B6BDE7-58B5-D5B7-B37B-139BA869F6FA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F9894C0-5DCE-963A-D49F-6FC47F958F11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E25465-2B7C-010F-52AE-235FB8BCA534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65C95D5-68CB-AE56-5B36-F5F784A8BD3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623A987-C185-F294-2DF2-21357944B89A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05403E3-5F2A-8232-C3E0-C0614A3AA8EC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DCCF569-73A9-48C4-0398-C80E3CB17833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C822706-A6B2-A52A-CC4A-6A6DF1A689A1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2D230537-6FB6-F5D5-02D1-0FF9B291A79B}"/>
              </a:ext>
            </a:extLst>
          </p:cNvPr>
          <p:cNvSpPr/>
          <p:nvPr/>
        </p:nvSpPr>
        <p:spPr>
          <a:xfrm>
            <a:off x="3250189" y="365588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AEE1267E-217A-2876-DBBF-A01A50F113D0}"/>
              </a:ext>
            </a:extLst>
          </p:cNvPr>
          <p:cNvSpPr/>
          <p:nvPr/>
        </p:nvSpPr>
        <p:spPr>
          <a:xfrm>
            <a:off x="5760580" y="3658984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258119B9-B4E6-AE93-1EFD-5D5A4EFD698C}"/>
              </a:ext>
            </a:extLst>
          </p:cNvPr>
          <p:cNvSpPr/>
          <p:nvPr/>
        </p:nvSpPr>
        <p:spPr>
          <a:xfrm>
            <a:off x="8260302" y="3658984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AD6554F-5C3F-B179-B178-4AB4B1B7F57F}"/>
              </a:ext>
            </a:extLst>
          </p:cNvPr>
          <p:cNvCxnSpPr>
            <a:stCxn id="48" idx="2"/>
            <a:endCxn id="22" idx="5"/>
          </p:cNvCxnSpPr>
          <p:nvPr/>
        </p:nvCxnSpPr>
        <p:spPr>
          <a:xfrm flipH="1" flipV="1">
            <a:off x="2586680" y="4436154"/>
            <a:ext cx="593587" cy="240545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19899BB-C66B-853E-84D6-70CCACADE0A7}"/>
              </a:ext>
            </a:extLst>
          </p:cNvPr>
          <p:cNvCxnSpPr>
            <a:stCxn id="22" idx="4"/>
          </p:cNvCxnSpPr>
          <p:nvPr/>
        </p:nvCxnSpPr>
        <p:spPr>
          <a:xfrm flipH="1">
            <a:off x="2404789" y="4452053"/>
            <a:ext cx="143509" cy="32757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43E6353-C0DD-A51A-92D9-A0DBB94ACA7C}"/>
              </a:ext>
            </a:extLst>
          </p:cNvPr>
          <p:cNvCxnSpPr>
            <a:stCxn id="29" idx="6"/>
            <a:endCxn id="27" idx="1"/>
          </p:cNvCxnSpPr>
          <p:nvPr/>
        </p:nvCxnSpPr>
        <p:spPr>
          <a:xfrm>
            <a:off x="2459070" y="4833911"/>
            <a:ext cx="456976" cy="284016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1A1CD-49A5-B48E-76D4-D997E832D853}"/>
              </a:ext>
            </a:extLst>
          </p:cNvPr>
          <p:cNvCxnSpPr>
            <a:endCxn id="48" idx="3"/>
          </p:cNvCxnSpPr>
          <p:nvPr/>
        </p:nvCxnSpPr>
        <p:spPr>
          <a:xfrm flipV="1">
            <a:off x="2973324" y="4715081"/>
            <a:ext cx="222842" cy="38694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3473FC-3442-40CE-38A9-B30B81896F5D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605378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C8C6E0-01BA-B3F7-6BFD-250F884D3D12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381873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B3777B1-4C7F-1602-5CF8-C5C3423F82F7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343491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1688CE7-71B7-C2E5-C47E-A9C47D97B613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740647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102DEF5-5D2E-3A9A-B9B0-FB202F835894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5163059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749192B-563C-1F2A-EE2E-AFAFC191483A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724748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B9E4A8C6-C1FD-A854-4E9B-B044E9C3B6EB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9705450E-9402-C31D-A583-CCB0458EF986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5C0680A4-5398-7FB5-4056-04053B60AE7B}"/>
              </a:ext>
            </a:extLst>
          </p:cNvPr>
          <p:cNvSpPr/>
          <p:nvPr/>
        </p:nvSpPr>
        <p:spPr>
          <a:xfrm rot="10800000">
            <a:off x="5823729" y="1683414"/>
            <a:ext cx="288192" cy="1329569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DDD53279-A20E-8187-A6D4-8A317FCB3EC4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7EE50212-B775-CF6A-30C0-580C21A34855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9C03A0E-9F46-9D50-6604-4D4463411E40}"/>
              </a:ext>
            </a:extLst>
          </p:cNvPr>
          <p:cNvGrpSpPr/>
          <p:nvPr/>
        </p:nvGrpSpPr>
        <p:grpSpPr>
          <a:xfrm>
            <a:off x="3525536" y="3082536"/>
            <a:ext cx="427661" cy="427661"/>
            <a:chOff x="609853" y="1880871"/>
            <a:chExt cx="1200658" cy="1200657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DCD341C-DCE2-0028-819F-A8D46246135A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DACE9DE-C4B3-9B6D-C30F-7C1305A3D1C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79" name="Arc 178">
                <a:extLst>
                  <a:ext uri="{FF2B5EF4-FFF2-40B4-BE49-F238E27FC236}">
                    <a16:creationId xmlns:a16="http://schemas.microsoft.com/office/drawing/2014/main" id="{B95AF082-B922-91F5-6CAD-53598E80B3AA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c 179">
                <a:extLst>
                  <a:ext uri="{FF2B5EF4-FFF2-40B4-BE49-F238E27FC236}">
                    <a16:creationId xmlns:a16="http://schemas.microsoft.com/office/drawing/2014/main" id="{BC6AAB34-0143-3F72-2CA1-0D051458E8AE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c 180">
                <a:extLst>
                  <a:ext uri="{FF2B5EF4-FFF2-40B4-BE49-F238E27FC236}">
                    <a16:creationId xmlns:a16="http://schemas.microsoft.com/office/drawing/2014/main" id="{E1D1B2B6-7C7B-C514-41DB-8ECE44A79414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63A34CA-C8C9-4DD5-AF63-B264EE12B061}"/>
              </a:ext>
            </a:extLst>
          </p:cNvPr>
          <p:cNvGrpSpPr/>
          <p:nvPr/>
        </p:nvGrpSpPr>
        <p:grpSpPr>
          <a:xfrm>
            <a:off x="5698268" y="3042145"/>
            <a:ext cx="427661" cy="427661"/>
            <a:chOff x="609853" y="1880871"/>
            <a:chExt cx="1200658" cy="1200657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0BC1A52-0FF0-11D8-E226-D3FFCB8C7E43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5CE8460-804A-0D7A-197F-684D17D28235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85" name="Arc 184">
                <a:extLst>
                  <a:ext uri="{FF2B5EF4-FFF2-40B4-BE49-F238E27FC236}">
                    <a16:creationId xmlns:a16="http://schemas.microsoft.com/office/drawing/2014/main" id="{33289BC9-E8E5-4666-2383-8D4E3BE854B6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6F6925D7-E31F-B03F-551D-5BCD81596C3F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16F436A0-EFA8-55FE-BFD4-77090B4D640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22A7BD-0249-6E78-C771-2EDE7140E614}"/>
              </a:ext>
            </a:extLst>
          </p:cNvPr>
          <p:cNvGrpSpPr/>
          <p:nvPr/>
        </p:nvGrpSpPr>
        <p:grpSpPr>
          <a:xfrm>
            <a:off x="7813551" y="3042145"/>
            <a:ext cx="427661" cy="427661"/>
            <a:chOff x="609853" y="1880871"/>
            <a:chExt cx="1200658" cy="120065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915732A-4DAA-FC0A-FAE0-E106282A275C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D1A7264-9DB5-9363-80EE-2D625D19F95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91" name="Arc 190">
                <a:extLst>
                  <a:ext uri="{FF2B5EF4-FFF2-40B4-BE49-F238E27FC236}">
                    <a16:creationId xmlns:a16="http://schemas.microsoft.com/office/drawing/2014/main" id="{FF85AD17-9A90-365B-8524-34C71F598702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Arc 191">
                <a:extLst>
                  <a:ext uri="{FF2B5EF4-FFF2-40B4-BE49-F238E27FC236}">
                    <a16:creationId xmlns:a16="http://schemas.microsoft.com/office/drawing/2014/main" id="{B2E583CC-D607-9141-D5EE-817653683964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BE8099DB-E216-B0C1-5973-CBCF7AA0939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4CB77C-F2ED-DC3D-2631-6CBF180DB579}"/>
              </a:ext>
            </a:extLst>
          </p:cNvPr>
          <p:cNvGrpSpPr/>
          <p:nvPr/>
        </p:nvGrpSpPr>
        <p:grpSpPr>
          <a:xfrm>
            <a:off x="5698747" y="1279784"/>
            <a:ext cx="427661" cy="427661"/>
            <a:chOff x="609853" y="1880871"/>
            <a:chExt cx="1200658" cy="12006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0E38255-2F0A-1CA9-6830-0F862D6C4CC4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0A8177-B737-CC9F-26CD-0FB2242FFA6C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4C34470C-6B1F-B702-7ED5-4DF9F15430FB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6BBB5020-083A-AA86-4C54-8769FC802C2E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4087CF6-1579-CEC5-4383-FDC56FFF1EB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32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306EA7-7ABC-C19A-7989-673B7CCD3FF5}"/>
              </a:ext>
            </a:extLst>
          </p:cNvPr>
          <p:cNvGrpSpPr/>
          <p:nvPr/>
        </p:nvGrpSpPr>
        <p:grpSpPr>
          <a:xfrm>
            <a:off x="609853" y="1880871"/>
            <a:ext cx="1200658" cy="1200657"/>
            <a:chOff x="609853" y="1880871"/>
            <a:chExt cx="1200658" cy="120065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6DCC7DA-FE0D-5DD2-47F5-B9BBF4C51E55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DF6265-2AB6-A096-4629-EF12B5AFE9D4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CA0531FB-FCCD-29C5-D5DD-F172EB1C674F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92E72E65-5868-8E09-7C39-8CDA447D82A7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Arc 142">
                <a:extLst>
                  <a:ext uri="{FF2B5EF4-FFF2-40B4-BE49-F238E27FC236}">
                    <a16:creationId xmlns:a16="http://schemas.microsoft.com/office/drawing/2014/main" id="{2909A7CD-21DA-12A1-58A5-A03C528F9214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C21D956-4B80-B71E-AFDE-5C5E8BDED023}"/>
              </a:ext>
            </a:extLst>
          </p:cNvPr>
          <p:cNvGrpSpPr/>
          <p:nvPr/>
        </p:nvGrpSpPr>
        <p:grpSpPr>
          <a:xfrm>
            <a:off x="3457434" y="2828680"/>
            <a:ext cx="467373" cy="467373"/>
            <a:chOff x="609853" y="1880871"/>
            <a:chExt cx="1200658" cy="1200657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31AB5-E1E3-8D17-0087-C94424FD8322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DA803C8-FD12-9F6F-8B27-CAD36F8C8AEF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152CFB48-DC31-3241-D0C8-F75C9AA07738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0233BF2C-EDA8-773B-6400-3E60A82D5029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5D98AAEF-58DB-BECB-42FB-E4287CFFC8A9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37BE2DA-2E45-302E-90D8-A8A21639B507}"/>
              </a:ext>
            </a:extLst>
          </p:cNvPr>
          <p:cNvGrpSpPr/>
          <p:nvPr/>
        </p:nvGrpSpPr>
        <p:grpSpPr>
          <a:xfrm>
            <a:off x="5949696" y="2831390"/>
            <a:ext cx="467373" cy="467373"/>
            <a:chOff x="609853" y="1880871"/>
            <a:chExt cx="1200658" cy="120065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5A17D09-2BED-F3B6-2479-56FB5D176572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E458796-84FF-2C5A-D7CD-82F2F1A1CA9A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BF94366B-0D7C-40A5-2400-EED6778BB982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CB5A8340-5694-729A-0926-E0527471EA03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06FCEE7B-1929-4946-646F-5E820DB69C5B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2F39B38-BB5A-03B2-C839-922E352979BF}"/>
              </a:ext>
            </a:extLst>
          </p:cNvPr>
          <p:cNvGrpSpPr/>
          <p:nvPr/>
        </p:nvGrpSpPr>
        <p:grpSpPr>
          <a:xfrm>
            <a:off x="8464099" y="2831390"/>
            <a:ext cx="467373" cy="467373"/>
            <a:chOff x="609853" y="1880871"/>
            <a:chExt cx="1200658" cy="120065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35490E9-6FE0-9F4B-2EFD-A69408B481A8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5491FF-BB58-3277-0A64-5041B7637787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59" name="Arc 158">
                <a:extLst>
                  <a:ext uri="{FF2B5EF4-FFF2-40B4-BE49-F238E27FC236}">
                    <a16:creationId xmlns:a16="http://schemas.microsoft.com/office/drawing/2014/main" id="{F66CBFCB-60A9-013B-6852-AD52F1BB2EA6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39C84C09-CA40-4650-849A-76C860AE4DB5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AA31E57A-9C88-C5C6-2E75-8E2027B46FC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B29045-6706-BB60-E4DD-A42697D73E7E}"/>
              </a:ext>
            </a:extLst>
          </p:cNvPr>
          <p:cNvGrpSpPr/>
          <p:nvPr/>
        </p:nvGrpSpPr>
        <p:grpSpPr>
          <a:xfrm>
            <a:off x="5677259" y="1447150"/>
            <a:ext cx="467373" cy="467373"/>
            <a:chOff x="609853" y="1880871"/>
            <a:chExt cx="1200658" cy="1200657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F64F0CB-A3AB-149A-6709-E252F9D00EA1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E4F7F78-7703-21D5-1BBF-892A98A5C5F8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5EF73C0-C11F-6C0B-1918-1715DE2A8319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93C1647C-C8B2-DE83-C40C-2CF97176E744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AACC3F47-54B7-04BA-9731-B5FE78F7566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BAE714-F20C-3421-15BE-1EAF1DDD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89"/>
          <a:stretch/>
        </p:blipFill>
        <p:spPr>
          <a:xfrm>
            <a:off x="7747924" y="3684905"/>
            <a:ext cx="4066388" cy="2154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10ABB-CE3D-9B0B-AFC2-34440008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51"/>
          <a:stretch/>
        </p:blipFill>
        <p:spPr>
          <a:xfrm>
            <a:off x="3429046" y="3706377"/>
            <a:ext cx="4026270" cy="21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CC782-FAAD-D5A9-FB8E-1DF6CA9788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87"/>
          <a:stretch/>
        </p:blipFill>
        <p:spPr>
          <a:xfrm>
            <a:off x="146416" y="3703667"/>
            <a:ext cx="3998361" cy="2154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BA2A-769B-CCA1-190C-1A6CC8E7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86" t="5779" r="15453" b="11869"/>
          <a:stretch/>
        </p:blipFill>
        <p:spPr>
          <a:xfrm>
            <a:off x="3845555" y="1912491"/>
            <a:ext cx="4356614" cy="2824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3F499-1DDD-B83C-202E-0138E88A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5" y="1077828"/>
            <a:ext cx="6096528" cy="3429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AAF91-8FC3-37F8-767C-6398C1C9F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106BC-DBEC-201F-CCC0-B9CB3DA51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555" y="1950925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266</Words>
  <Application>Microsoft Office PowerPoint</Application>
  <PresentationFormat>Widescreen</PresentationFormat>
  <Paragraphs>162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Algo. Variations</vt:lpstr>
      <vt:lpstr>Displaying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22</cp:revision>
  <dcterms:created xsi:type="dcterms:W3CDTF">2024-09-10T19:47:29Z</dcterms:created>
  <dcterms:modified xsi:type="dcterms:W3CDTF">2025-05-09T16:48:35Z</dcterms:modified>
</cp:coreProperties>
</file>